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2" r:id="rId11"/>
    <p:sldId id="266" r:id="rId12"/>
    <p:sldId id="263" r:id="rId13"/>
    <p:sldId id="264" r:id="rId14"/>
    <p:sldId id="265" r:id="rId15"/>
  </p:sldIdLst>
  <p:sldSz cx="14630400" cy="8229600"/>
  <p:notesSz cx="8229600" cy="14630400"/>
  <p:embeddedFontLst>
    <p:embeddedFont>
      <p:font typeface="SimSun" panose="02010600030101010101" pitchFamily="2" charset="-122"/>
      <p:regular r:id="rId19"/>
    </p:embeddedFont>
    <p:embeddedFont>
      <p:font typeface="Geist" pitchFamily="34" charset="-120"/>
      <p:bold r:id="rId20"/>
    </p:embeddedFont>
    <p:embeddedFont>
      <p:font typeface="Calibri" panose="020F0502020204030204" charset="0"/>
      <p:regular r:id="rId21"/>
      <p:bold r:id="rId22"/>
      <p:italic r:id="rId23"/>
      <p:boldItalic r:id="rId24"/>
    </p:embeddedFont>
    <p:embeddedFont>
      <p:font typeface="Manrope ExtraBold" charset="0"/>
      <p:bold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707640" y="5293996"/>
            <a:ext cx="2987040" cy="279654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rect l="0" t="0" r="0" b="0"/>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lstStyle/>
            <a:p>
              <a:endParaRPr lang="en-US" sz="216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rect l="0" t="0" r="0" b="0"/>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lstStyle/>
            <a:p>
              <a:endParaRPr lang="en-US" sz="216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rect l="0" t="0" r="0" b="0"/>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lstStyle/>
            <a:p>
              <a:endParaRPr lang="en-US" sz="216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rect l="0" t="0" r="0" b="0"/>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lstStyle/>
            <a:p>
              <a:endParaRPr lang="en-US" sz="216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rect l="0" t="0" r="0" b="0"/>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lstStyle/>
            <a:p>
              <a:endParaRPr lang="en-US" sz="216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rect l="0" t="0" r="0" b="0"/>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lstStyle/>
            <a:p>
              <a:endParaRPr lang="en-US" sz="216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rect l="0" t="0" r="0" b="0"/>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lstStyle/>
            <a:p>
              <a:endParaRPr lang="en-US" sz="216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rect l="0" t="0" r="0" b="0"/>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lstStyle/>
            <a:p>
              <a:endParaRPr lang="en-US" sz="216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rect l="0" t="0" r="0" b="0"/>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lstStyle/>
            <a:p>
              <a:endParaRPr lang="en-US" sz="2160"/>
            </a:p>
          </p:txBody>
        </p:sp>
      </p:grpSp>
      <p:sp>
        <p:nvSpPr>
          <p:cNvPr id="2051" name="未知"/>
          <p:cNvSpPr>
            <a:spLocks noChangeAspect="1"/>
          </p:cNvSpPr>
          <p:nvPr/>
        </p:nvSpPr>
        <p:spPr>
          <a:xfrm>
            <a:off x="3652520" y="2752726"/>
            <a:ext cx="11036301" cy="5509260"/>
          </a:xfrm>
          <a:custGeom>
            <a:avLst/>
            <a:gdLst/>
            <a:ahLst/>
            <a:cxnLst>
              <a:cxn ang="0">
                <a:pos x="0" y="4572133"/>
              </a:cxn>
              <a:cxn ang="0">
                <a:pos x="5786074" y="0"/>
              </a:cxn>
              <a:cxn ang="0">
                <a:pos x="6882360" y="14878"/>
              </a:cxn>
              <a:cxn ang="0">
                <a:pos x="6897688" y="4591050"/>
              </a:cxn>
              <a:cxn ang="0">
                <a:pos x="0" y="4572133"/>
              </a:cxn>
            </a:cxnLst>
            <a:rect l="0" t="0" r="0" b="0"/>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lstStyle/>
          <a:p>
            <a:endParaRPr lang="en-US" sz="2160"/>
          </a:p>
        </p:txBody>
      </p:sp>
      <p:sp>
        <p:nvSpPr>
          <p:cNvPr id="2061" name="Rectangle 13"/>
          <p:cNvSpPr>
            <a:spLocks noGrp="1" noChangeArrowheads="1"/>
          </p:cNvSpPr>
          <p:nvPr>
            <p:ph type="ctrTitle" sz="quarter"/>
          </p:nvPr>
        </p:nvSpPr>
        <p:spPr>
          <a:xfrm>
            <a:off x="635000" y="2560320"/>
            <a:ext cx="13477240" cy="1764030"/>
          </a:xfrm>
        </p:spPr>
        <p:txBody>
          <a:bodyPr/>
          <a:lstStyle>
            <a:lvl1pPr algn="ctr">
              <a:defRPr/>
            </a:lvl1pPr>
          </a:lstStyle>
          <a:p>
            <a:pPr lvl="0"/>
            <a:r>
              <a:rPr lang="en-US" altLang="zh-CN" noProof="0"/>
              <a:t>Click to edit Master title style</a:t>
            </a:r>
            <a:endParaRPr lang="en-US" altLang="zh-CN" noProof="0"/>
          </a:p>
        </p:txBody>
      </p:sp>
      <p:sp>
        <p:nvSpPr>
          <p:cNvPr id="2062" name="Rectangle 14"/>
          <p:cNvSpPr>
            <a:spLocks noGrp="1" noChangeArrowheads="1"/>
          </p:cNvSpPr>
          <p:nvPr>
            <p:ph type="subTitle" sz="quarter" idx="1"/>
          </p:nvPr>
        </p:nvSpPr>
        <p:spPr>
          <a:xfrm>
            <a:off x="2194560" y="4663440"/>
            <a:ext cx="10241280" cy="1438276"/>
          </a:xfrm>
        </p:spPr>
        <p:txBody>
          <a:bodyPr anchor="ctr" anchorCtr="1"/>
          <a:lstStyle>
            <a:lvl1pPr marL="0" indent="0">
              <a:buFontTx/>
              <a:buNone/>
              <a:defRPr/>
            </a:lvl1pPr>
          </a:lstStyle>
          <a:p>
            <a:pPr lvl="0"/>
            <a:r>
              <a:rPr lang="en-US" altLang="zh-CN" noProof="0"/>
              <a:t>Click to edit Master subtitle style</a:t>
            </a:r>
            <a:endParaRPr lang="en-US" altLang="zh-CN" noProof="0"/>
          </a:p>
        </p:txBody>
      </p:sp>
      <p:sp>
        <p:nvSpPr>
          <p:cNvPr id="29" name="Rectangle 15"/>
          <p:cNvSpPr>
            <a:spLocks noGrp="1" noChangeArrowheads="1"/>
          </p:cNvSpPr>
          <p:nvPr>
            <p:ph type="dt" sz="quarter"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0" name="Rectangle 1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1" name="Rectangle 1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en-US"/>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8" name="图片 7" descr="C:/Users/kingsoft/AppData/Local/Temp/fig2wpp/@svg_Union_#color-2113&amp;609.svg"/>
          <p:cNvSpPr/>
          <p:nvPr>
            <p:custDataLst>
              <p:tags r:id="rId2"/>
            </p:custDataLst>
          </p:nvPr>
        </p:nvSpPr>
        <p:spPr>
          <a:xfrm>
            <a:off x="0" y="802973"/>
            <a:ext cx="14626590" cy="4065695"/>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en-US" sz="2160">
              <a:cs typeface="Arial" panose="020B0604020202020204" pitchFamily="34" charset="0"/>
            </a:endParaRPr>
          </a:p>
        </p:txBody>
      </p:sp>
      <p:sp>
        <p:nvSpPr>
          <p:cNvPr id="2" name="标题 1"/>
          <p:cNvSpPr>
            <a:spLocks noGrp="1"/>
          </p:cNvSpPr>
          <p:nvPr>
            <p:ph type="ctrTitle" hasCustomPrompt="1"/>
            <p:custDataLst>
              <p:tags r:id="rId3"/>
            </p:custDataLst>
          </p:nvPr>
        </p:nvSpPr>
        <p:spPr>
          <a:xfrm>
            <a:off x="1312620" y="4158688"/>
            <a:ext cx="12051746" cy="2160000"/>
          </a:xfrm>
        </p:spPr>
        <p:txBody>
          <a:bodyPr wrap="square" anchor="b">
            <a:normAutofit/>
          </a:bodyPr>
          <a:lstStyle>
            <a:lvl1pPr algn="l">
              <a:lnSpc>
                <a:spcPct val="100000"/>
              </a:lnSpc>
              <a:defRPr sz="6480">
                <a:solidFill>
                  <a:schemeClr val="accent1"/>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normAutofit/>
          </a:bodyPr>
          <a:lstStyle/>
          <a:p>
            <a:endParaRPr lang="en-US" dirty="0"/>
          </a:p>
        </p:txBody>
      </p:sp>
      <p:sp>
        <p:nvSpPr>
          <p:cNvPr id="6" name="灯片编号占位符 5"/>
          <p:cNvSpPr>
            <a:spLocks noGrp="1"/>
          </p:cNvSpPr>
          <p:nvPr>
            <p:ph type="sldNum" sz="quarter" idx="12"/>
            <p:custDataLst>
              <p:tags r:id="rId6"/>
            </p:custDataLst>
          </p:nvPr>
        </p:nvSpPr>
        <p:spPr>
          <a:xfrm>
            <a:off x="10332720" y="7627620"/>
            <a:ext cx="3291840" cy="438150"/>
          </a:xfrm>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7"/>
            </p:custDataLst>
          </p:nvPr>
        </p:nvSpPr>
        <p:spPr>
          <a:xfrm>
            <a:off x="1312620" y="6811667"/>
            <a:ext cx="12051746" cy="695558"/>
          </a:xfrm>
        </p:spPr>
        <p:txBody>
          <a:bodyPr wrap="square" anchor="t">
            <a:normAutofit/>
          </a:bodyPr>
          <a:lstStyle>
            <a:lvl1pPr marL="0" indent="0" algn="l">
              <a:lnSpc>
                <a:spcPct val="100000"/>
              </a:lnSpc>
              <a:buNone/>
              <a:defRPr sz="2880">
                <a:solidFill>
                  <a:schemeClr val="accent1"/>
                </a:solidFill>
                <a:latin typeface="+mn-lt"/>
                <a:sym typeface="+mn-ea"/>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32000"/>
            <a:ext cx="12960000" cy="864000"/>
          </a:xfrm>
        </p:spPr>
        <p:txBody>
          <a:bodyPr wrap="square" lIns="0" tIns="0" rIns="0" bIns="0" anchor="b">
            <a:normAutofit/>
          </a:bodyPr>
          <a:lstStyle>
            <a:lvl1pPr algn="l">
              <a:defRPr sz="4320">
                <a:latin typeface="+mj-lt"/>
                <a:sym typeface="+mj-ea"/>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4" name="图片 3" descr="C:/Users/kingsoft/AppData/Local/Temp/fig2wpp/@svg_Union_#color-2113&amp;611.svg"/>
          <p:cNvSpPr/>
          <p:nvPr>
            <p:custDataLst>
              <p:tags r:id="rId2"/>
            </p:custDataLst>
          </p:nvPr>
        </p:nvSpPr>
        <p:spPr>
          <a:xfrm>
            <a:off x="0" y="0"/>
            <a:ext cx="14626590" cy="5258538"/>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en-US" sz="2160">
              <a:cs typeface="Arial" panose="020B0604020202020204" pitchFamily="34" charset="0"/>
            </a:endParaRPr>
          </a:p>
        </p:txBody>
      </p:sp>
      <p:sp>
        <p:nvSpPr>
          <p:cNvPr id="2" name="标题 1"/>
          <p:cNvSpPr>
            <a:spLocks noGrp="1"/>
          </p:cNvSpPr>
          <p:nvPr>
            <p:ph type="title" hasCustomPrompt="1"/>
            <p:custDataLst>
              <p:tags r:id="rId3"/>
            </p:custDataLst>
          </p:nvPr>
        </p:nvSpPr>
        <p:spPr>
          <a:xfrm>
            <a:off x="1353185" y="5063366"/>
            <a:ext cx="6358254" cy="1297306"/>
          </a:xfrm>
        </p:spPr>
        <p:txBody>
          <a:bodyPr wrap="square" anchor="b">
            <a:normAutofit/>
          </a:bodyPr>
          <a:lstStyle>
            <a:lvl1pPr>
              <a:defRPr sz="5400">
                <a:solidFill>
                  <a:schemeClr val="accent1"/>
                </a:solidFill>
                <a:latin typeface="+mj-lt"/>
                <a:sym typeface="+mj-ea"/>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7" name="Intersect_#color-2113&amp;632"/>
          <p:cNvSpPr/>
          <p:nvPr>
            <p:custDataLst>
              <p:tags r:id="rId2"/>
            </p:custDataLst>
          </p:nvPr>
        </p:nvSpPr>
        <p:spPr>
          <a:xfrm>
            <a:off x="4323283" y="0"/>
            <a:ext cx="9897466" cy="82296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en-US" sz="2160">
              <a:cs typeface="Arial" panose="020B0604020202020204" pitchFamily="34" charset="0"/>
            </a:endParaRPr>
          </a:p>
        </p:txBody>
      </p:sp>
      <p:sp>
        <p:nvSpPr>
          <p:cNvPr id="2" name="标题 1"/>
          <p:cNvSpPr>
            <a:spLocks noGrp="1"/>
          </p:cNvSpPr>
          <p:nvPr>
            <p:ph type="title" hasCustomPrompt="1"/>
            <p:custDataLst>
              <p:tags r:id="rId3"/>
            </p:custDataLst>
          </p:nvPr>
        </p:nvSpPr>
        <p:spPr>
          <a:xfrm>
            <a:off x="1339913" y="4675866"/>
            <a:ext cx="9897466" cy="2494478"/>
          </a:xfrm>
        </p:spPr>
        <p:txBody>
          <a:bodyPr wrap="square" anchor="t">
            <a:normAutofit/>
          </a:bodyPr>
          <a:lstStyle>
            <a:lvl1pPr algn="l">
              <a:defRPr sz="5520">
                <a:solidFill>
                  <a:schemeClr val="accent1"/>
                </a:solidFill>
                <a:latin typeface="+mj-lt"/>
                <a:sym typeface="+mj-ea"/>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4"/>
            </p:custDataLst>
          </p:nvPr>
        </p:nvSpPr>
        <p:spPr>
          <a:xfrm>
            <a:off x="1339913" y="1618757"/>
            <a:ext cx="4744016" cy="2571451"/>
          </a:xfrm>
        </p:spPr>
        <p:txBody>
          <a:bodyPr wrap="none" anchor="b">
            <a:normAutofit/>
          </a:bodyPr>
          <a:lstStyle>
            <a:lvl1pPr marL="0" indent="0" algn="l">
              <a:buNone/>
              <a:defRPr sz="8640">
                <a:solidFill>
                  <a:schemeClr val="accent1"/>
                </a:solidFill>
                <a:latin typeface="+mn-lt"/>
                <a:sym typeface="+mn-ea"/>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5"/>
          <p:cNvSpPr>
            <a:spLocks noGrp="1"/>
          </p:cNvSpPr>
          <p:nvPr>
            <p:ph type="ftr" sz="quarter" idx="11"/>
            <p:custDataLst>
              <p:tags r:id="rId6"/>
            </p:custDataLst>
          </p:nvPr>
        </p:nvSpPr>
        <p:spPr/>
        <p:txBody>
          <a:bodyPr/>
          <a:lstStyle/>
          <a:p>
            <a:endParaRPr 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32000"/>
            <a:ext cx="12960000" cy="864000"/>
          </a:xfrm>
        </p:spPr>
        <p:txBody>
          <a:bodyPr vert="horz" wrap="square" lIns="0" tIns="0" rIns="0" bIns="0" rtlCol="0" anchor="b">
            <a:normAutofit/>
          </a:bodyPr>
          <a:lstStyle>
            <a:lvl1pPr algn="l">
              <a:defRPr lang="en-US" sz="4320" dirty="0">
                <a:latin typeface="+mj-lt"/>
                <a:sym typeface="+mj-ea"/>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5152" y="1562100"/>
            <a:ext cx="6388608" cy="5851020"/>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7406640" y="1562100"/>
            <a:ext cx="6388608" cy="5851020"/>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32000"/>
            <a:ext cx="12960000" cy="864000"/>
          </a:xfrm>
        </p:spPr>
        <p:txBody>
          <a:bodyPr vert="horz" wrap="square" lIns="0" tIns="0" rIns="0" bIns="0" rtlCol="0" anchor="b">
            <a:normAutofit/>
          </a:bodyPr>
          <a:lstStyle>
            <a:lvl1pPr algn="l">
              <a:defRPr lang="en-US" sz="4320" dirty="0">
                <a:latin typeface="+mj-lt"/>
                <a:sym typeface="+mj-ea"/>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6388608" cy="493564"/>
          </a:xfrm>
        </p:spPr>
        <p:txBody>
          <a:bodyPr wrap="square" anchor="b">
            <a:normAutofit/>
          </a:bodyPr>
          <a:lstStyle>
            <a:lvl1pPr marL="0" indent="0">
              <a:buNone/>
              <a:defRPr sz="2880" b="1">
                <a:latin typeface="+mj-lt"/>
                <a:sym typeface="+mn-ea"/>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5152" y="2250119"/>
            <a:ext cx="6388608" cy="5160331"/>
          </a:xfrm>
        </p:spPr>
        <p:txBody>
          <a:bodyPr wrap="square">
            <a:normAutofit/>
          </a:bodyPr>
          <a:lstStyle>
            <a:lvl1pPr>
              <a:defRPr sz="264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7406640" y="1562100"/>
            <a:ext cx="6388608" cy="493564"/>
          </a:xfrm>
        </p:spPr>
        <p:txBody>
          <a:bodyPr wrap="square" anchor="b">
            <a:normAutofit/>
          </a:bodyPr>
          <a:lstStyle>
            <a:lvl1pPr marL="0" indent="0">
              <a:buNone/>
              <a:defRPr sz="2880" b="1">
                <a:latin typeface="+mj-lt"/>
                <a:sym typeface="+mn-ea"/>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7406640" y="2250119"/>
            <a:ext cx="6388608" cy="5160331"/>
          </a:xfrm>
        </p:spPr>
        <p:txBody>
          <a:bodyPr wrap="square">
            <a:normAutofit/>
          </a:bodyPr>
          <a:lstStyle>
            <a:lvl1pPr>
              <a:defRPr sz="2640">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sym typeface="+mj-ea"/>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835152" y="432054"/>
            <a:ext cx="12962382" cy="6981444"/>
          </a:xfrm>
        </p:spPr>
        <p:txBody>
          <a:bodyPr wrap="square">
            <a:normAutofit/>
          </a:bodyPr>
          <a:lstStyle>
            <a:lvl1pPr>
              <a:defRPr>
                <a:latin typeface="+mn-lt"/>
                <a:sym typeface="+mn-ea"/>
              </a:defRPr>
            </a:lvl1pPr>
            <a:lvl2pPr>
              <a:defRPr>
                <a:latin typeface="+mn-lt"/>
                <a:sym typeface="+mn-ea"/>
              </a:defRPr>
            </a:lvl2pPr>
            <a:lvl3pPr>
              <a:defRPr>
                <a:latin typeface="+mn-lt"/>
                <a:sym typeface="+mn-ea"/>
              </a:defRPr>
            </a:lvl3pPr>
            <a:lvl4pPr>
              <a:defRPr>
                <a:latin typeface="+mn-lt"/>
                <a:sym typeface="+mn-ea"/>
              </a:defRPr>
            </a:lvl4pPr>
            <a:lvl5pPr>
              <a:defRPr>
                <a:latin typeface="+mn-lt"/>
                <a:sym typeface="+mn-ea"/>
              </a:defRPr>
            </a:lvl5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5200" y="432000"/>
            <a:ext cx="12960000" cy="864000"/>
          </a:xfrm>
        </p:spPr>
        <p:txBody>
          <a:bodyPr vert="horz" wrap="square" lIns="0" tIns="0" rIns="0" bIns="0" rtlCol="0" anchor="b">
            <a:normAutofit/>
          </a:bodyPr>
          <a:lstStyle>
            <a:lvl1pPr>
              <a:defRPr lang="en-US" dirty="0">
                <a:latin typeface="+mj-lt"/>
                <a:sym typeface="+mj-ea"/>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5152" y="1562100"/>
            <a:ext cx="12958906" cy="486664"/>
          </a:xfrm>
        </p:spPr>
        <p:txBody>
          <a:bodyPr wrap="square" anchor="t">
            <a:normAutofit/>
          </a:bodyPr>
          <a:lstStyle>
            <a:lvl1pPr marL="0" indent="0">
              <a:buNone/>
              <a:defRPr sz="2880" b="0">
                <a:latin typeface="+mj-lt"/>
                <a:sym typeface="+mn-ea"/>
              </a:defRPr>
            </a:lvl1pPr>
            <a:lvl2pPr marL="548640" indent="0">
              <a:buNone/>
              <a:defRPr sz="2400" b="1">
                <a:latin typeface="+mj-lt"/>
              </a:defRPr>
            </a:lvl2pPr>
            <a:lvl3pPr marL="1097280" indent="0">
              <a:buNone/>
              <a:defRPr sz="2160" b="1">
                <a:latin typeface="+mj-lt"/>
              </a:defRPr>
            </a:lvl3pPr>
            <a:lvl4pPr marL="1645920" indent="0">
              <a:buNone/>
              <a:defRPr sz="1920" b="1">
                <a:latin typeface="+mj-lt"/>
              </a:defRPr>
            </a:lvl4pPr>
            <a:lvl5pPr marL="2194560" indent="0">
              <a:buNone/>
              <a:defRPr sz="1920" b="1">
                <a:latin typeface="+mj-lt"/>
              </a:defRPr>
            </a:lvl5pPr>
            <a:lvl6pPr marL="2743200" indent="0">
              <a:buNone/>
              <a:defRPr sz="1920" b="1">
                <a:latin typeface="+mj-lt"/>
              </a:defRPr>
            </a:lvl6pPr>
            <a:lvl7pPr marL="3291840" indent="0">
              <a:buNone/>
              <a:defRPr sz="1920" b="1">
                <a:latin typeface="+mj-lt"/>
              </a:defRPr>
            </a:lvl7pPr>
            <a:lvl8pPr marL="3840480" indent="0">
              <a:buNone/>
              <a:defRPr sz="1920" b="1">
                <a:latin typeface="+mj-lt"/>
              </a:defRPr>
            </a:lvl8pPr>
            <a:lvl9pPr marL="4389120" indent="0">
              <a:buNone/>
              <a:defRPr sz="192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7" name="图片 6" descr="C:/Users/kingsoft/AppData/Local/Temp/fig2wpp/@svg_UnionUnion_#color-2113&amp;620.svg"/>
          <p:cNvSpPr/>
          <p:nvPr>
            <p:custDataLst>
              <p:tags r:id="rId2"/>
            </p:custDataLst>
          </p:nvPr>
        </p:nvSpPr>
        <p:spPr>
          <a:xfrm>
            <a:off x="0" y="165418"/>
            <a:ext cx="14626590" cy="3934194"/>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en-US" sz="2160">
              <a:cs typeface="Arial" panose="020B0604020202020204" pitchFamily="34" charset="0"/>
            </a:endParaRPr>
          </a:p>
        </p:txBody>
      </p:sp>
      <p:sp>
        <p:nvSpPr>
          <p:cNvPr id="2" name="标题 1"/>
          <p:cNvSpPr>
            <a:spLocks noGrp="1"/>
          </p:cNvSpPr>
          <p:nvPr>
            <p:ph type="ctrTitle" hasCustomPrompt="1"/>
            <p:custDataLst>
              <p:tags r:id="rId3"/>
            </p:custDataLst>
          </p:nvPr>
        </p:nvSpPr>
        <p:spPr>
          <a:xfrm>
            <a:off x="1335566" y="4173444"/>
            <a:ext cx="11813730" cy="2160000"/>
          </a:xfrm>
        </p:spPr>
        <p:txBody>
          <a:bodyPr wrap="square" anchor="b">
            <a:normAutofit/>
          </a:bodyPr>
          <a:lstStyle>
            <a:lvl1pPr algn="l">
              <a:lnSpc>
                <a:spcPct val="100000"/>
              </a:lnSpc>
              <a:defRPr sz="6480">
                <a:solidFill>
                  <a:schemeClr val="accent1"/>
                </a:solidFill>
                <a:latin typeface="+mj-lt"/>
                <a:sym typeface="+mj-ea"/>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lt"/>
                <a:ea typeface="+mn-lt"/>
                <a:cs typeface="+mn-lt"/>
                <a:sym typeface="+mn-lt"/>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a:xfrm>
            <a:off x="10332720" y="7627620"/>
            <a:ext cx="3291840" cy="438150"/>
          </a:xfrm>
        </p:spPr>
        <p:txBody>
          <a:bodyPr wrap="square">
            <a:normAutofit/>
          </a:bodyPr>
          <a:lstStyle>
            <a:lvl1pPr>
              <a:defRPr>
                <a:latin typeface="+mn-lt"/>
                <a:ea typeface="+mn-lt"/>
                <a:cs typeface="+mn-lt"/>
                <a:sym typeface="+mn-lt"/>
              </a:defRPr>
            </a:lvl1pPr>
          </a:lstStyle>
          <a:p>
            <a:fld id="{BE5F26B5-172A-4DC2-B0B7-181CFC56B87C}" type="slidenum">
              <a:rPr lang="en-US" smtClean="0"/>
            </a:fld>
            <a:endParaRPr lang="en-US"/>
          </a:p>
        </p:txBody>
      </p:sp>
      <p:sp>
        <p:nvSpPr>
          <p:cNvPr id="24" name="署名占位符 10"/>
          <p:cNvSpPr>
            <a:spLocks noGrp="1"/>
          </p:cNvSpPr>
          <p:nvPr>
            <p:ph type="body" sz="quarter" idx="17" hasCustomPrompt="1"/>
            <p:custDataLst>
              <p:tags r:id="rId7"/>
            </p:custDataLst>
          </p:nvPr>
        </p:nvSpPr>
        <p:spPr>
          <a:xfrm>
            <a:off x="1312620" y="6633359"/>
            <a:ext cx="12051746" cy="695558"/>
          </a:xfrm>
        </p:spPr>
        <p:txBody>
          <a:bodyPr wrap="square" anchor="t">
            <a:normAutofit/>
          </a:bodyPr>
          <a:lstStyle>
            <a:lvl1pPr marL="0" indent="0" algn="l">
              <a:lnSpc>
                <a:spcPct val="100000"/>
              </a:lnSpc>
              <a:buNone/>
              <a:defRPr sz="2880">
                <a:solidFill>
                  <a:schemeClr val="accent1"/>
                </a:solidFill>
                <a:latin typeface="+mn-lt"/>
                <a:sym typeface="+mn-ea"/>
              </a:defRPr>
            </a:lvl1pPr>
          </a:lstStyle>
          <a:p>
            <a:pPr lvl="0"/>
            <a:r>
              <a:rPr lang="en-US" dirty="0">
                <a:latin typeface="+mn-lt"/>
              </a:rPr>
              <a:t>Click to add text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7437120" y="1920240"/>
            <a:ext cx="6461760" cy="54311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008381" y="3006090"/>
            <a:ext cx="6189979"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06640" y="3006090"/>
            <a:ext cx="6220461"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0" Type="http://schemas.openxmlformats.org/officeDocument/2006/relationships/theme" Target="../theme/theme2.xml"/><Relationship Id="rId2" Type="http://schemas.openxmlformats.org/officeDocument/2006/relationships/slideLayout" Target="../slideLayouts/slideLayout14.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1026" name="Group 2"/>
          <p:cNvGrpSpPr>
            <a:grpSpLocks noChangeAspect="1"/>
          </p:cNvGrpSpPr>
          <p:nvPr/>
        </p:nvGrpSpPr>
        <p:grpSpPr>
          <a:xfrm>
            <a:off x="8420101" y="4892040"/>
            <a:ext cx="2235200" cy="2099310"/>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rect l="0" t="0" r="0" b="0"/>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lstStyle/>
            <a:p>
              <a:endParaRPr lang="en-US" sz="216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rect l="0" t="0" r="0" b="0"/>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lstStyle/>
            <a:p>
              <a:endParaRPr lang="en-US" sz="216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rect l="0" t="0" r="0" b="0"/>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lstStyle/>
            <a:p>
              <a:endParaRPr lang="en-US" sz="216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rect l="0" t="0" r="0" b="0"/>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lstStyle/>
            <a:p>
              <a:endParaRPr lang="en-US" sz="216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rect l="0" t="0" r="0" b="0"/>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lstStyle/>
            <a:p>
              <a:endParaRPr lang="en-US" sz="216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rect l="0" t="0" r="0" b="0"/>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lstStyle/>
            <a:p>
              <a:endParaRPr lang="en-US" sz="216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rect l="0" t="0" r="0" b="0"/>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lstStyle/>
            <a:p>
              <a:endParaRPr lang="en-US" sz="216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rect l="0" t="0" r="0" b="0"/>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lstStyle/>
            <a:p>
              <a:endParaRPr lang="en-US" sz="216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rect l="0" t="0" r="0" b="0"/>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lstStyle/>
            <a:p>
              <a:endParaRPr lang="en-US" sz="2160"/>
            </a:p>
          </p:txBody>
        </p:sp>
      </p:grpSp>
      <p:sp>
        <p:nvSpPr>
          <p:cNvPr id="1027" name="未知"/>
          <p:cNvSpPr>
            <a:spLocks noChangeAspect="1"/>
          </p:cNvSpPr>
          <p:nvPr/>
        </p:nvSpPr>
        <p:spPr>
          <a:xfrm>
            <a:off x="3408680" y="5699760"/>
            <a:ext cx="11221720" cy="2562226"/>
          </a:xfrm>
          <a:custGeom>
            <a:avLst/>
            <a:gdLst/>
            <a:ahLst/>
            <a:cxnLst>
              <a:cxn ang="0">
                <a:pos x="0" y="2115714"/>
              </a:cxn>
              <a:cxn ang="0">
                <a:pos x="7013575" y="0"/>
              </a:cxn>
              <a:cxn ang="0">
                <a:pos x="7013575" y="2135188"/>
              </a:cxn>
              <a:cxn ang="0">
                <a:pos x="0" y="2115714"/>
              </a:cxn>
            </a:cxnLst>
            <a:rect l="0" t="0" r="0" b="0"/>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lstStyle/>
          <a:p>
            <a:endParaRPr lang="en-US" sz="2160"/>
          </a:p>
        </p:txBody>
      </p:sp>
      <p:sp>
        <p:nvSpPr>
          <p:cNvPr id="1028" name="Rectangle 13"/>
          <p:cNvSpPr>
            <a:spLocks noGrp="1"/>
          </p:cNvSpPr>
          <p:nvPr>
            <p:ph type="title"/>
          </p:nvPr>
        </p:nvSpPr>
        <p:spPr>
          <a:xfrm>
            <a:off x="731520" y="329566"/>
            <a:ext cx="13167360" cy="1371600"/>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9" name="Rectangle 14"/>
          <p:cNvSpPr>
            <a:spLocks noGrp="1"/>
          </p:cNvSpPr>
          <p:nvPr>
            <p:ph type="body" idx="1"/>
          </p:nvPr>
        </p:nvSpPr>
        <p:spPr>
          <a:xfrm>
            <a:off x="731520" y="1920240"/>
            <a:ext cx="13167360" cy="5431156"/>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lvl="0"/>
            <a:endParaRPr lang="en-US"/>
          </a:p>
        </p:txBody>
      </p:sp>
      <p:sp>
        <p:nvSpPr>
          <p:cNvPr id="3" name="Rectangle 1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lvl="0"/>
            <a:endParaRPr lang="en-US"/>
          </a:p>
        </p:txBody>
      </p:sp>
      <p:sp>
        <p:nvSpPr>
          <p:cNvPr id="4" name="Rectangle 1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lvl="0"/>
            <a:fld id="{9A0DB2DC-4C9A-4742-B13C-FB6460FD3503}" type="slidenum">
              <a:rPr lang="en-US"/>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p:custDataLst>
              <p:tags r:id="rId12"/>
            </p:custDataLst>
          </p:nvPr>
        </p:nvSpPr>
        <p:spPr>
          <a:xfrm>
            <a:off x="0" y="0"/>
            <a:ext cx="1740824" cy="843762"/>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en-US" sz="2160">
              <a:latin typeface="Arial" panose="020B0604020202020204" pitchFamily="34" charset="0"/>
              <a:ea typeface="Arial" panose="020B0604020202020204" pitchFamily="34" charset="0"/>
              <a:cs typeface="Arial" panose="020B0604020202020204" pitchFamily="34" charset="0"/>
            </a:endParaRPr>
          </a:p>
        </p:txBody>
      </p:sp>
      <p:sp>
        <p:nvSpPr>
          <p:cNvPr id="11" name="图片 8" descr="C:/Users/kingsoft/AppData/Local/Temp/fig2wpp/@svg_UnionUnion_#color-2113&amp;643.svg"/>
          <p:cNvSpPr/>
          <p:nvPr>
            <p:custDataLst>
              <p:tags r:id="rId13"/>
            </p:custDataLst>
          </p:nvPr>
        </p:nvSpPr>
        <p:spPr>
          <a:xfrm>
            <a:off x="11925486" y="2746822"/>
            <a:ext cx="2704914" cy="5482777"/>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en-US" sz="2160">
              <a:latin typeface="Arial" panose="020B0604020202020204" pitchFamily="34" charset="0"/>
              <a:ea typeface="Arial" panose="020B0604020202020204" pitchFamily="34" charset="0"/>
              <a:cs typeface="Arial" panose="020B0604020202020204" pitchFamily="34" charset="0"/>
            </a:endParaRPr>
          </a:p>
        </p:txBody>
      </p:sp>
      <p:sp>
        <p:nvSpPr>
          <p:cNvPr id="2" name="标题占位符 1"/>
          <p:cNvSpPr>
            <a:spLocks noGrp="1"/>
          </p:cNvSpPr>
          <p:nvPr>
            <p:ph type="title"/>
            <p:custDataLst>
              <p:tags r:id="rId14"/>
            </p:custDataLst>
          </p:nvPr>
        </p:nvSpPr>
        <p:spPr>
          <a:xfrm>
            <a:off x="835152" y="432000"/>
            <a:ext cx="12960000" cy="864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835152" y="1562099"/>
            <a:ext cx="12960000" cy="5848350"/>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835152" y="7627620"/>
            <a:ext cx="3291840" cy="438150"/>
          </a:xfrm>
          <a:prstGeom prst="rect">
            <a:avLst/>
          </a:prstGeom>
        </p:spPr>
        <p:txBody>
          <a:bodyPr vert="horz" wrap="square" lIns="91440" tIns="45720" rIns="91440" bIns="45720" rtlCol="0" anchor="ctr">
            <a:normAutofit/>
          </a:bodyPr>
          <a:lstStyle>
            <a:lvl1pPr algn="l">
              <a:defRPr sz="144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846320" y="7627620"/>
            <a:ext cx="4937760" cy="438150"/>
          </a:xfrm>
          <a:prstGeom prst="rect">
            <a:avLst/>
          </a:prstGeom>
        </p:spPr>
        <p:txBody>
          <a:bodyPr vert="horz" lIns="91440" tIns="45720" rIns="91440" bIns="45720" rtlCol="0" anchor="ctr">
            <a:normAutofit/>
          </a:bodyPr>
          <a:lstStyle>
            <a:lvl1pPr algn="ctr">
              <a:defRPr sz="144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8"/>
            </p:custDataLst>
          </p:nvPr>
        </p:nvSpPr>
        <p:spPr>
          <a:xfrm>
            <a:off x="10504780" y="7627620"/>
            <a:ext cx="3291840" cy="438150"/>
          </a:xfrm>
          <a:prstGeom prst="rect">
            <a:avLst/>
          </a:prstGeom>
        </p:spPr>
        <p:txBody>
          <a:bodyPr vert="horz" wrap="square" lIns="91440" tIns="45720" rIns="91440" bIns="45720" rtlCol="0" anchor="ctr">
            <a:normAutofit/>
          </a:bodyPr>
          <a:lstStyle>
            <a:lvl1pPr algn="r">
              <a:defRPr sz="144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097280" rtl="0" eaLnBrk="1" latinLnBrk="0" hangingPunct="1">
        <a:lnSpc>
          <a:spcPct val="100000"/>
        </a:lnSpc>
        <a:spcBef>
          <a:spcPct val="0"/>
        </a:spcBef>
        <a:buNone/>
        <a:defRPr sz="3840" b="1" kern="1200">
          <a:solidFill>
            <a:schemeClr val="accent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p:titleStyle>
    <p:bodyStyle>
      <a:lvl1pPr marL="274320" indent="-274320" algn="l" defTabSz="1097280" rtl="0" eaLnBrk="1" latinLnBrk="0" hangingPunct="1">
        <a:lnSpc>
          <a:spcPct val="130000"/>
        </a:lnSpc>
        <a:spcBef>
          <a:spcPts val="1200"/>
        </a:spcBef>
        <a:buFont typeface="Arial" panose="020B0604020202020204" pitchFamily="34" charset="0"/>
        <a:buChar char="•"/>
        <a:defRPr sz="2880" kern="1200">
          <a:solidFill>
            <a:schemeClr val="tx1"/>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646430" indent="-247650" algn="l" defTabSz="1097280" rtl="0" eaLnBrk="1" latinLnBrk="0" hangingPunct="1">
        <a:lnSpc>
          <a:spcPct val="130000"/>
        </a:lnSpc>
        <a:spcBef>
          <a:spcPts val="0"/>
        </a:spcBef>
        <a:buFont typeface="Arial" panose="020B0604020202020204" pitchFamily="34" charset="0"/>
        <a:buChar char="•"/>
        <a:defRPr sz="2400" kern="1200">
          <a:solidFill>
            <a:schemeClr val="tx1">
              <a:lumMod val="65000"/>
              <a:lumOff val="35000"/>
            </a:schemeClr>
          </a:solidFill>
          <a:latin typeface="+mn-ea"/>
          <a:ea typeface="+mn-ea"/>
          <a:cs typeface="+mn-ea"/>
          <a:sym typeface="+mn-ea"/>
        </a:defRPr>
      </a:lvl2pPr>
      <a:lvl3pPr marL="958850" indent="-194310" algn="l" defTabSz="1097280" rtl="0" eaLnBrk="1" latinLnBrk="0" hangingPunct="1">
        <a:lnSpc>
          <a:spcPct val="130000"/>
        </a:lnSpc>
        <a:spcBef>
          <a:spcPts val="0"/>
        </a:spcBef>
        <a:buFont typeface="Arial" panose="020B0604020202020204" pitchFamily="34" charset="0"/>
        <a:buChar char="•"/>
        <a:defRPr sz="2160" kern="1200">
          <a:solidFill>
            <a:schemeClr val="tx1">
              <a:lumMod val="65000"/>
              <a:lumOff val="35000"/>
            </a:schemeClr>
          </a:solidFill>
          <a:latin typeface="+mn-ea"/>
          <a:ea typeface="+mn-ea"/>
          <a:cs typeface="+mn-ea"/>
          <a:sym typeface="+mn-ea"/>
        </a:defRPr>
      </a:lvl3pPr>
      <a:lvl4pPr marL="1236980" indent="-179070" algn="l" defTabSz="1097280" rtl="0" eaLnBrk="1" latinLnBrk="0" hangingPunct="1">
        <a:lnSpc>
          <a:spcPct val="130000"/>
        </a:lnSpc>
        <a:spcBef>
          <a:spcPts val="0"/>
        </a:spcBef>
        <a:buFont typeface="Arial" panose="020B0604020202020204" pitchFamily="34" charset="0"/>
        <a:buChar char="•"/>
        <a:defRPr sz="1920" kern="1200">
          <a:solidFill>
            <a:schemeClr val="tx1">
              <a:lumMod val="65000"/>
              <a:lumOff val="35000"/>
            </a:schemeClr>
          </a:solidFill>
          <a:latin typeface="+mn-ea"/>
          <a:ea typeface="+mn-ea"/>
          <a:cs typeface="+mn-ea"/>
          <a:sym typeface="+mn-ea"/>
        </a:defRPr>
      </a:lvl4pPr>
      <a:lvl5pPr marL="1482090" indent="-152400" algn="l" defTabSz="1097280" rtl="0" eaLnBrk="1" latinLnBrk="0" hangingPunct="1">
        <a:lnSpc>
          <a:spcPct val="130000"/>
        </a:lnSpc>
        <a:spcBef>
          <a:spcPts val="0"/>
        </a:spcBef>
        <a:buFont typeface="Arial" panose="020B0604020202020204" pitchFamily="34" charset="0"/>
        <a:buChar char="•"/>
        <a:defRPr sz="1680" kern="1200">
          <a:solidFill>
            <a:schemeClr val="tx1">
              <a:lumMod val="65000"/>
              <a:lumOff val="35000"/>
            </a:schemeClr>
          </a:solidFill>
          <a:latin typeface="+mn-ea"/>
          <a:ea typeface="+mn-ea"/>
          <a:cs typeface="+mn-ea"/>
          <a:sym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1" Type="http://schemas.openxmlformats.org/officeDocument/2006/relationships/notesSlide" Target="../notesSlides/notesSlide1.xml"/><Relationship Id="rId10" Type="http://schemas.openxmlformats.org/officeDocument/2006/relationships/slideLayout" Target="../slideLayouts/slideLayout20.xml"/><Relationship Id="rId1" Type="http://schemas.openxmlformats.org/officeDocument/2006/relationships/tags" Target="../tags/tag67.xml"/></Relationships>
</file>

<file path=ppt/slides/_rels/slide10.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2" Type="http://schemas.openxmlformats.org/officeDocument/2006/relationships/notesSlide" Target="../notesSlides/notesSlide9.xml"/><Relationship Id="rId41" Type="http://schemas.openxmlformats.org/officeDocument/2006/relationships/slideLayout" Target="../slideLayouts/slideLayout19.xml"/><Relationship Id="rId40" Type="http://schemas.openxmlformats.org/officeDocument/2006/relationships/tags" Target="../tags/tag316.xml"/><Relationship Id="rId4" Type="http://schemas.openxmlformats.org/officeDocument/2006/relationships/tags" Target="../tags/tag280.xml"/><Relationship Id="rId39" Type="http://schemas.openxmlformats.org/officeDocument/2006/relationships/tags" Target="../tags/tag315.xml"/><Relationship Id="rId38" Type="http://schemas.openxmlformats.org/officeDocument/2006/relationships/tags" Target="../tags/tag314.xml"/><Relationship Id="rId37" Type="http://schemas.openxmlformats.org/officeDocument/2006/relationships/tags" Target="../tags/tag313.xml"/><Relationship Id="rId36" Type="http://schemas.openxmlformats.org/officeDocument/2006/relationships/tags" Target="../tags/tag312.xml"/><Relationship Id="rId35" Type="http://schemas.openxmlformats.org/officeDocument/2006/relationships/tags" Target="../tags/tag311.xml"/><Relationship Id="rId34" Type="http://schemas.openxmlformats.org/officeDocument/2006/relationships/tags" Target="../tags/tag310.xml"/><Relationship Id="rId33" Type="http://schemas.openxmlformats.org/officeDocument/2006/relationships/tags" Target="../tags/tag309.xml"/><Relationship Id="rId32" Type="http://schemas.openxmlformats.org/officeDocument/2006/relationships/tags" Target="../tags/tag308.xml"/><Relationship Id="rId31" Type="http://schemas.openxmlformats.org/officeDocument/2006/relationships/tags" Target="../tags/tag307.xml"/><Relationship Id="rId30" Type="http://schemas.openxmlformats.org/officeDocument/2006/relationships/tags" Target="../tags/tag306.xml"/><Relationship Id="rId3" Type="http://schemas.openxmlformats.org/officeDocument/2006/relationships/tags" Target="../tags/tag279.xml"/><Relationship Id="rId29" Type="http://schemas.openxmlformats.org/officeDocument/2006/relationships/tags" Target="../tags/tag305.xml"/><Relationship Id="rId28" Type="http://schemas.openxmlformats.org/officeDocument/2006/relationships/tags" Target="../tags/tag304.xml"/><Relationship Id="rId27" Type="http://schemas.openxmlformats.org/officeDocument/2006/relationships/tags" Target="../tags/tag303.xml"/><Relationship Id="rId26" Type="http://schemas.openxmlformats.org/officeDocument/2006/relationships/tags" Target="../tags/tag302.xml"/><Relationship Id="rId25" Type="http://schemas.openxmlformats.org/officeDocument/2006/relationships/tags" Target="../tags/tag301.xml"/><Relationship Id="rId24" Type="http://schemas.openxmlformats.org/officeDocument/2006/relationships/tags" Target="../tags/tag300.xml"/><Relationship Id="rId23" Type="http://schemas.openxmlformats.org/officeDocument/2006/relationships/tags" Target="../tags/tag299.xml"/><Relationship Id="rId22" Type="http://schemas.openxmlformats.org/officeDocument/2006/relationships/tags" Target="../tags/tag298.xml"/><Relationship Id="rId21" Type="http://schemas.openxmlformats.org/officeDocument/2006/relationships/tags" Target="../tags/tag297.xml"/><Relationship Id="rId20" Type="http://schemas.openxmlformats.org/officeDocument/2006/relationships/tags" Target="../tags/tag296.xml"/><Relationship Id="rId2" Type="http://schemas.openxmlformats.org/officeDocument/2006/relationships/tags" Target="../tags/tag278.xml"/><Relationship Id="rId19" Type="http://schemas.openxmlformats.org/officeDocument/2006/relationships/tags" Target="../tags/tag295.xml"/><Relationship Id="rId18" Type="http://schemas.openxmlformats.org/officeDocument/2006/relationships/tags" Target="../tags/tag294.xml"/><Relationship Id="rId17" Type="http://schemas.openxmlformats.org/officeDocument/2006/relationships/tags" Target="../tags/tag293.xml"/><Relationship Id="rId16" Type="http://schemas.openxmlformats.org/officeDocument/2006/relationships/tags" Target="../tags/tag292.xml"/><Relationship Id="rId15" Type="http://schemas.openxmlformats.org/officeDocument/2006/relationships/tags" Target="../tags/tag291.xml"/><Relationship Id="rId14" Type="http://schemas.openxmlformats.org/officeDocument/2006/relationships/tags" Target="../tags/tag290.xml"/><Relationship Id="rId13" Type="http://schemas.openxmlformats.org/officeDocument/2006/relationships/tags" Target="../tags/tag289.xml"/><Relationship Id="rId12" Type="http://schemas.openxmlformats.org/officeDocument/2006/relationships/tags" Target="../tags/tag288.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7.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s>
</file>

<file path=ppt/slides/_rels/slide2.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notesSlide" Target="../notesSlides/notesSlide2.xml"/><Relationship Id="rId10" Type="http://schemas.openxmlformats.org/officeDocument/2006/relationships/slideLayout" Target="../slideLayouts/slideLayout14.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image" Target="../media/image2.png"/><Relationship Id="rId5" Type="http://schemas.openxmlformats.org/officeDocument/2006/relationships/tags" Target="../tags/tag88.xml"/><Relationship Id="rId4" Type="http://schemas.openxmlformats.org/officeDocument/2006/relationships/image" Target="../media/image1.png"/><Relationship Id="rId38" Type="http://schemas.openxmlformats.org/officeDocument/2006/relationships/notesSlide" Target="../notesSlides/notesSlide3.xml"/><Relationship Id="rId37" Type="http://schemas.openxmlformats.org/officeDocument/2006/relationships/slideLayout" Target="../slideLayouts/slideLayout14.xml"/><Relationship Id="rId36" Type="http://schemas.openxmlformats.org/officeDocument/2006/relationships/tags" Target="../tags/tag117.xml"/><Relationship Id="rId35" Type="http://schemas.openxmlformats.org/officeDocument/2006/relationships/tags" Target="../tags/tag116.xml"/><Relationship Id="rId34" Type="http://schemas.openxmlformats.org/officeDocument/2006/relationships/tags" Target="../tags/tag115.xml"/><Relationship Id="rId33" Type="http://schemas.openxmlformats.org/officeDocument/2006/relationships/tags" Target="../tags/tag114.xml"/><Relationship Id="rId32" Type="http://schemas.openxmlformats.org/officeDocument/2006/relationships/tags" Target="../tags/tag113.xml"/><Relationship Id="rId31" Type="http://schemas.openxmlformats.org/officeDocument/2006/relationships/tags" Target="../tags/tag112.xml"/><Relationship Id="rId30" Type="http://schemas.openxmlformats.org/officeDocument/2006/relationships/tags" Target="../tags/tag111.xml"/><Relationship Id="rId3" Type="http://schemas.openxmlformats.org/officeDocument/2006/relationships/tags" Target="../tags/tag87.xml"/><Relationship Id="rId29" Type="http://schemas.openxmlformats.org/officeDocument/2006/relationships/tags" Target="../tags/tag110.xml"/><Relationship Id="rId28" Type="http://schemas.openxmlformats.org/officeDocument/2006/relationships/tags" Target="../tags/tag109.xml"/><Relationship Id="rId27" Type="http://schemas.openxmlformats.org/officeDocument/2006/relationships/tags" Target="../tags/tag108.xml"/><Relationship Id="rId26" Type="http://schemas.openxmlformats.org/officeDocument/2006/relationships/tags" Target="../tags/tag107.xml"/><Relationship Id="rId25" Type="http://schemas.openxmlformats.org/officeDocument/2006/relationships/tags" Target="../tags/tag106.xml"/><Relationship Id="rId24" Type="http://schemas.openxmlformats.org/officeDocument/2006/relationships/image" Target="../media/image3.png"/><Relationship Id="rId23" Type="http://schemas.openxmlformats.org/officeDocument/2006/relationships/tags" Target="../tags/tag105.xml"/><Relationship Id="rId22" Type="http://schemas.openxmlformats.org/officeDocument/2006/relationships/tags" Target="../tags/tag104.xml"/><Relationship Id="rId21" Type="http://schemas.openxmlformats.org/officeDocument/2006/relationships/tags" Target="../tags/tag103.xml"/><Relationship Id="rId20" Type="http://schemas.openxmlformats.org/officeDocument/2006/relationships/tags" Target="../tags/tag102.xml"/><Relationship Id="rId2" Type="http://schemas.openxmlformats.org/officeDocument/2006/relationships/tags" Target="../tags/tag86.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5.xml"/></Relationships>
</file>

<file path=ppt/slides/_rels/slide4.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tags" Target="../tags/tag120.xml"/><Relationship Id="rId3" Type="http://schemas.openxmlformats.org/officeDocument/2006/relationships/tags" Target="../tags/tag119.xml"/><Relationship Id="rId27" Type="http://schemas.openxmlformats.org/officeDocument/2006/relationships/notesSlide" Target="../notesSlides/notesSlide4.xml"/><Relationship Id="rId26" Type="http://schemas.openxmlformats.org/officeDocument/2006/relationships/slideLayout" Target="../slideLayouts/slideLayout14.xml"/><Relationship Id="rId25" Type="http://schemas.openxmlformats.org/officeDocument/2006/relationships/tags" Target="../tags/tag133.xml"/><Relationship Id="rId24" Type="http://schemas.openxmlformats.org/officeDocument/2006/relationships/tags" Target="../tags/tag132.xml"/><Relationship Id="rId23" Type="http://schemas.openxmlformats.org/officeDocument/2006/relationships/tags" Target="../tags/tag131.xml"/><Relationship Id="rId22" Type="http://schemas.openxmlformats.org/officeDocument/2006/relationships/tags" Target="../tags/tag130.xml"/><Relationship Id="rId21" Type="http://schemas.openxmlformats.org/officeDocument/2006/relationships/image" Target="../media/image12.svg"/><Relationship Id="rId20" Type="http://schemas.openxmlformats.org/officeDocument/2006/relationships/image" Target="../media/image11.png"/><Relationship Id="rId2" Type="http://schemas.openxmlformats.org/officeDocument/2006/relationships/image" Target="../media/image4.png"/><Relationship Id="rId19" Type="http://schemas.openxmlformats.org/officeDocument/2006/relationships/tags" Target="../tags/tag129.xml"/><Relationship Id="rId18" Type="http://schemas.openxmlformats.org/officeDocument/2006/relationships/tags" Target="../tags/tag128.xml"/><Relationship Id="rId17" Type="http://schemas.openxmlformats.org/officeDocument/2006/relationships/tags" Target="../tags/tag127.xml"/><Relationship Id="rId16" Type="http://schemas.openxmlformats.org/officeDocument/2006/relationships/image" Target="../media/image10.svg"/><Relationship Id="rId15" Type="http://schemas.openxmlformats.org/officeDocument/2006/relationships/image" Target="../media/image9.png"/><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image" Target="../media/image8.svg"/><Relationship Id="rId10" Type="http://schemas.openxmlformats.org/officeDocument/2006/relationships/image" Target="../media/image7.png"/><Relationship Id="rId1" Type="http://schemas.openxmlformats.org/officeDocument/2006/relationships/tags" Target="../tags/tag118.xml"/></Relationships>
</file>

<file path=ppt/slides/_rels/slide5.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3" Type="http://schemas.openxmlformats.org/officeDocument/2006/relationships/notesSlide" Target="../notesSlides/notesSlide5.xml"/><Relationship Id="rId52" Type="http://schemas.openxmlformats.org/officeDocument/2006/relationships/slideLayout" Target="../slideLayouts/slideLayout14.xml"/><Relationship Id="rId51" Type="http://schemas.openxmlformats.org/officeDocument/2006/relationships/tags" Target="../tags/tag184.xml"/><Relationship Id="rId50" Type="http://schemas.openxmlformats.org/officeDocument/2006/relationships/tags" Target="../tags/tag183.xml"/><Relationship Id="rId5" Type="http://schemas.openxmlformats.org/officeDocument/2006/relationships/tags" Target="../tags/tag138.xml"/><Relationship Id="rId49" Type="http://schemas.openxmlformats.org/officeDocument/2006/relationships/tags" Target="../tags/tag182.xml"/><Relationship Id="rId48" Type="http://schemas.openxmlformats.org/officeDocument/2006/relationships/tags" Target="../tags/tag181.xml"/><Relationship Id="rId47" Type="http://schemas.openxmlformats.org/officeDocument/2006/relationships/tags" Target="../tags/tag180.xml"/><Relationship Id="rId46" Type="http://schemas.openxmlformats.org/officeDocument/2006/relationships/tags" Target="../tags/tag179.xml"/><Relationship Id="rId45" Type="http://schemas.openxmlformats.org/officeDocument/2006/relationships/tags" Target="../tags/tag178.xml"/><Relationship Id="rId44" Type="http://schemas.openxmlformats.org/officeDocument/2006/relationships/tags" Target="../tags/tag177.xml"/><Relationship Id="rId43" Type="http://schemas.openxmlformats.org/officeDocument/2006/relationships/tags" Target="../tags/tag176.xml"/><Relationship Id="rId42" Type="http://schemas.openxmlformats.org/officeDocument/2006/relationships/tags" Target="../tags/tag175.xml"/><Relationship Id="rId41" Type="http://schemas.openxmlformats.org/officeDocument/2006/relationships/tags" Target="../tags/tag174.xml"/><Relationship Id="rId40" Type="http://schemas.openxmlformats.org/officeDocument/2006/relationships/tags" Target="../tags/tag173.xml"/><Relationship Id="rId4" Type="http://schemas.openxmlformats.org/officeDocument/2006/relationships/tags" Target="../tags/tag137.xml"/><Relationship Id="rId39" Type="http://schemas.openxmlformats.org/officeDocument/2006/relationships/tags" Target="../tags/tag172.xml"/><Relationship Id="rId38" Type="http://schemas.openxmlformats.org/officeDocument/2006/relationships/tags" Target="../tags/tag171.xml"/><Relationship Id="rId37" Type="http://schemas.openxmlformats.org/officeDocument/2006/relationships/tags" Target="../tags/tag170.xml"/><Relationship Id="rId36" Type="http://schemas.openxmlformats.org/officeDocument/2006/relationships/tags" Target="../tags/tag169.xml"/><Relationship Id="rId35" Type="http://schemas.openxmlformats.org/officeDocument/2006/relationships/tags" Target="../tags/tag168.xml"/><Relationship Id="rId34" Type="http://schemas.openxmlformats.org/officeDocument/2006/relationships/tags" Target="../tags/tag167.xml"/><Relationship Id="rId33" Type="http://schemas.openxmlformats.org/officeDocument/2006/relationships/tags" Target="../tags/tag166.xml"/><Relationship Id="rId32" Type="http://schemas.openxmlformats.org/officeDocument/2006/relationships/tags" Target="../tags/tag165.xml"/><Relationship Id="rId31" Type="http://schemas.openxmlformats.org/officeDocument/2006/relationships/tags" Target="../tags/tag164.xml"/><Relationship Id="rId30" Type="http://schemas.openxmlformats.org/officeDocument/2006/relationships/tags" Target="../tags/tag163.xml"/><Relationship Id="rId3" Type="http://schemas.openxmlformats.org/officeDocument/2006/relationships/tags" Target="../tags/tag136.xml"/><Relationship Id="rId29" Type="http://schemas.openxmlformats.org/officeDocument/2006/relationships/tags" Target="../tags/tag162.xml"/><Relationship Id="rId28" Type="http://schemas.openxmlformats.org/officeDocument/2006/relationships/tags" Target="../tags/tag161.xml"/><Relationship Id="rId27" Type="http://schemas.openxmlformats.org/officeDocument/2006/relationships/tags" Target="../tags/tag160.xml"/><Relationship Id="rId26" Type="http://schemas.openxmlformats.org/officeDocument/2006/relationships/tags" Target="../tags/tag159.xml"/><Relationship Id="rId25" Type="http://schemas.openxmlformats.org/officeDocument/2006/relationships/tags" Target="../tags/tag158.xml"/><Relationship Id="rId24" Type="http://schemas.openxmlformats.org/officeDocument/2006/relationships/tags" Target="../tags/tag157.xml"/><Relationship Id="rId23" Type="http://schemas.openxmlformats.org/officeDocument/2006/relationships/tags" Target="../tags/tag156.xml"/><Relationship Id="rId22" Type="http://schemas.openxmlformats.org/officeDocument/2006/relationships/tags" Target="../tags/tag155.xml"/><Relationship Id="rId21" Type="http://schemas.openxmlformats.org/officeDocument/2006/relationships/tags" Target="../tags/tag154.xml"/><Relationship Id="rId20" Type="http://schemas.openxmlformats.org/officeDocument/2006/relationships/tags" Target="../tags/tag153.xml"/><Relationship Id="rId2" Type="http://schemas.openxmlformats.org/officeDocument/2006/relationships/tags" Target="../tags/tag135.xml"/><Relationship Id="rId19" Type="http://schemas.openxmlformats.org/officeDocument/2006/relationships/tags" Target="../tags/tag152.xml"/><Relationship Id="rId18" Type="http://schemas.openxmlformats.org/officeDocument/2006/relationships/tags" Target="../tags/tag151.xml"/><Relationship Id="rId17" Type="http://schemas.openxmlformats.org/officeDocument/2006/relationships/tags" Target="../tags/tag150.xml"/><Relationship Id="rId16" Type="http://schemas.openxmlformats.org/officeDocument/2006/relationships/tags" Target="../tags/tag149.xml"/><Relationship Id="rId15" Type="http://schemas.openxmlformats.org/officeDocument/2006/relationships/tags" Target="../tags/tag148.xml"/><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4.xml"/></Relationships>
</file>

<file path=ppt/slides/_rels/slide6.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3" Type="http://schemas.openxmlformats.org/officeDocument/2006/relationships/notesSlide" Target="../notesSlides/notesSlide6.xml"/><Relationship Id="rId52" Type="http://schemas.openxmlformats.org/officeDocument/2006/relationships/slideLayout" Target="../slideLayouts/slideLayout14.xml"/><Relationship Id="rId51" Type="http://schemas.openxmlformats.org/officeDocument/2006/relationships/tags" Target="../tags/tag235.xml"/><Relationship Id="rId50" Type="http://schemas.openxmlformats.org/officeDocument/2006/relationships/tags" Target="../tags/tag234.xml"/><Relationship Id="rId5" Type="http://schemas.openxmlformats.org/officeDocument/2006/relationships/tags" Target="../tags/tag189.xml"/><Relationship Id="rId49" Type="http://schemas.openxmlformats.org/officeDocument/2006/relationships/tags" Target="../tags/tag233.xml"/><Relationship Id="rId48" Type="http://schemas.openxmlformats.org/officeDocument/2006/relationships/tags" Target="../tags/tag232.xml"/><Relationship Id="rId47" Type="http://schemas.openxmlformats.org/officeDocument/2006/relationships/tags" Target="../tags/tag231.xml"/><Relationship Id="rId46" Type="http://schemas.openxmlformats.org/officeDocument/2006/relationships/tags" Target="../tags/tag230.xml"/><Relationship Id="rId45" Type="http://schemas.openxmlformats.org/officeDocument/2006/relationships/tags" Target="../tags/tag229.xml"/><Relationship Id="rId44" Type="http://schemas.openxmlformats.org/officeDocument/2006/relationships/tags" Target="../tags/tag228.xml"/><Relationship Id="rId43" Type="http://schemas.openxmlformats.org/officeDocument/2006/relationships/tags" Target="../tags/tag227.xml"/><Relationship Id="rId42" Type="http://schemas.openxmlformats.org/officeDocument/2006/relationships/tags" Target="../tags/tag226.xml"/><Relationship Id="rId41" Type="http://schemas.openxmlformats.org/officeDocument/2006/relationships/tags" Target="../tags/tag225.xml"/><Relationship Id="rId40" Type="http://schemas.openxmlformats.org/officeDocument/2006/relationships/tags" Target="../tags/tag224.xml"/><Relationship Id="rId4" Type="http://schemas.openxmlformats.org/officeDocument/2006/relationships/tags" Target="../tags/tag188.xml"/><Relationship Id="rId39" Type="http://schemas.openxmlformats.org/officeDocument/2006/relationships/tags" Target="../tags/tag223.xml"/><Relationship Id="rId38" Type="http://schemas.openxmlformats.org/officeDocument/2006/relationships/tags" Target="../tags/tag222.xml"/><Relationship Id="rId37" Type="http://schemas.openxmlformats.org/officeDocument/2006/relationships/tags" Target="../tags/tag221.xml"/><Relationship Id="rId36" Type="http://schemas.openxmlformats.org/officeDocument/2006/relationships/tags" Target="../tags/tag220.xml"/><Relationship Id="rId35" Type="http://schemas.openxmlformats.org/officeDocument/2006/relationships/tags" Target="../tags/tag219.xml"/><Relationship Id="rId34" Type="http://schemas.openxmlformats.org/officeDocument/2006/relationships/tags" Target="../tags/tag218.xml"/><Relationship Id="rId33" Type="http://schemas.openxmlformats.org/officeDocument/2006/relationships/tags" Target="../tags/tag217.xml"/><Relationship Id="rId32" Type="http://schemas.openxmlformats.org/officeDocument/2006/relationships/tags" Target="../tags/tag216.xml"/><Relationship Id="rId31" Type="http://schemas.openxmlformats.org/officeDocument/2006/relationships/tags" Target="../tags/tag215.xml"/><Relationship Id="rId30" Type="http://schemas.openxmlformats.org/officeDocument/2006/relationships/tags" Target="../tags/tag214.xml"/><Relationship Id="rId3" Type="http://schemas.openxmlformats.org/officeDocument/2006/relationships/tags" Target="../tags/tag187.xml"/><Relationship Id="rId29" Type="http://schemas.openxmlformats.org/officeDocument/2006/relationships/tags" Target="../tags/tag213.xml"/><Relationship Id="rId28" Type="http://schemas.openxmlformats.org/officeDocument/2006/relationships/tags" Target="../tags/tag212.xml"/><Relationship Id="rId27" Type="http://schemas.openxmlformats.org/officeDocument/2006/relationships/tags" Target="../tags/tag211.xml"/><Relationship Id="rId26" Type="http://schemas.openxmlformats.org/officeDocument/2006/relationships/tags" Target="../tags/tag210.xml"/><Relationship Id="rId25" Type="http://schemas.openxmlformats.org/officeDocument/2006/relationships/tags" Target="../tags/tag209.xml"/><Relationship Id="rId24" Type="http://schemas.openxmlformats.org/officeDocument/2006/relationships/tags" Target="../tags/tag208.xml"/><Relationship Id="rId23" Type="http://schemas.openxmlformats.org/officeDocument/2006/relationships/tags" Target="../tags/tag207.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86.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7.xml.rels><?xml version="1.0" encoding="UTF-8" standalone="yes"?>
<Relationships xmlns="http://schemas.openxmlformats.org/package/2006/relationships"><Relationship Id="rId9" Type="http://schemas.openxmlformats.org/officeDocument/2006/relationships/image" Target="../media/image15.svg"/><Relationship Id="rId8" Type="http://schemas.openxmlformats.org/officeDocument/2006/relationships/image" Target="../media/image14.png"/><Relationship Id="rId7" Type="http://schemas.openxmlformats.org/officeDocument/2006/relationships/tags" Target="../tags/tag241.xml"/><Relationship Id="rId6" Type="http://schemas.openxmlformats.org/officeDocument/2006/relationships/image" Target="../media/image13.png"/><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8" Type="http://schemas.openxmlformats.org/officeDocument/2006/relationships/notesSlide" Target="../notesSlides/notesSlide7.xml"/><Relationship Id="rId27" Type="http://schemas.openxmlformats.org/officeDocument/2006/relationships/slideLayout" Target="../slideLayouts/slideLayout14.xml"/><Relationship Id="rId26" Type="http://schemas.openxmlformats.org/officeDocument/2006/relationships/tags" Target="../tags/tag250.xml"/><Relationship Id="rId25" Type="http://schemas.openxmlformats.org/officeDocument/2006/relationships/tags" Target="../tags/tag249.xml"/><Relationship Id="rId24" Type="http://schemas.openxmlformats.org/officeDocument/2006/relationships/tags" Target="../tags/tag248.xml"/><Relationship Id="rId23" Type="http://schemas.openxmlformats.org/officeDocument/2006/relationships/tags" Target="../tags/tag247.xml"/><Relationship Id="rId22" Type="http://schemas.openxmlformats.org/officeDocument/2006/relationships/image" Target="../media/image23.svg"/><Relationship Id="rId21" Type="http://schemas.openxmlformats.org/officeDocument/2006/relationships/image" Target="../media/image22.png"/><Relationship Id="rId20" Type="http://schemas.openxmlformats.org/officeDocument/2006/relationships/tags" Target="../tags/tag246.xml"/><Relationship Id="rId2" Type="http://schemas.openxmlformats.org/officeDocument/2006/relationships/tags" Target="../tags/tag237.xml"/><Relationship Id="rId19" Type="http://schemas.openxmlformats.org/officeDocument/2006/relationships/image" Target="../media/image21.svg"/><Relationship Id="rId18" Type="http://schemas.openxmlformats.org/officeDocument/2006/relationships/image" Target="../media/image20.png"/><Relationship Id="rId17" Type="http://schemas.openxmlformats.org/officeDocument/2006/relationships/tags" Target="../tags/tag245.xml"/><Relationship Id="rId16" Type="http://schemas.openxmlformats.org/officeDocument/2006/relationships/image" Target="../media/image19.svg"/><Relationship Id="rId15" Type="http://schemas.openxmlformats.org/officeDocument/2006/relationships/image" Target="../media/image18.png"/><Relationship Id="rId14" Type="http://schemas.openxmlformats.org/officeDocument/2006/relationships/tags" Target="../tags/tag244.xml"/><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tags" Target="../tags/tag243.xml"/><Relationship Id="rId10" Type="http://schemas.openxmlformats.org/officeDocument/2006/relationships/tags" Target="../tags/tag242.xml"/><Relationship Id="rId1" Type="http://schemas.openxmlformats.org/officeDocument/2006/relationships/tags" Target="../tags/tag236.xml"/></Relationships>
</file>

<file path=ppt/slides/_rels/slide8.xml.rels><?xml version="1.0" encoding="UTF-8" standalone="yes"?>
<Relationships xmlns="http://schemas.openxmlformats.org/package/2006/relationships"><Relationship Id="rId9" Type="http://schemas.openxmlformats.org/officeDocument/2006/relationships/tags" Target="../tags/tag256.xml"/><Relationship Id="rId8" Type="http://schemas.openxmlformats.org/officeDocument/2006/relationships/tags" Target="../tags/tag255.xml"/><Relationship Id="rId7" Type="http://schemas.openxmlformats.org/officeDocument/2006/relationships/image" Target="../media/image26.png"/><Relationship Id="rId6" Type="http://schemas.openxmlformats.org/officeDocument/2006/relationships/tags" Target="../tags/tag254.xml"/><Relationship Id="rId5" Type="http://schemas.openxmlformats.org/officeDocument/2006/relationships/image" Target="../media/image25.png"/><Relationship Id="rId4" Type="http://schemas.openxmlformats.org/officeDocument/2006/relationships/tags" Target="../tags/tag253.xml"/><Relationship Id="rId3" Type="http://schemas.openxmlformats.org/officeDocument/2006/relationships/image" Target="../media/image24.png"/><Relationship Id="rId2" Type="http://schemas.openxmlformats.org/officeDocument/2006/relationships/tags" Target="../tags/tag252.xml"/><Relationship Id="rId12" Type="http://schemas.openxmlformats.org/officeDocument/2006/relationships/slideLayout" Target="../slideLayouts/slideLayout14.xml"/><Relationship Id="rId11" Type="http://schemas.openxmlformats.org/officeDocument/2006/relationships/tags" Target="../tags/tag258.xml"/><Relationship Id="rId10" Type="http://schemas.openxmlformats.org/officeDocument/2006/relationships/tags" Target="../tags/tag257.xml"/><Relationship Id="rId1" Type="http://schemas.openxmlformats.org/officeDocument/2006/relationships/tags" Target="../tags/tag251.xml"/></Relationships>
</file>

<file path=ppt/slides/_rels/slide9.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1" Type="http://schemas.openxmlformats.org/officeDocument/2006/relationships/notesSlide" Target="../notesSlides/notesSlide8.xml"/><Relationship Id="rId20" Type="http://schemas.openxmlformats.org/officeDocument/2006/relationships/slideLayout" Target="../slideLayouts/slideLayout14.xml"/><Relationship Id="rId2" Type="http://schemas.openxmlformats.org/officeDocument/2006/relationships/image" Target="../media/image27.png"/><Relationship Id="rId19" Type="http://schemas.openxmlformats.org/officeDocument/2006/relationships/tags" Target="../tags/tag276.xml"/><Relationship Id="rId18" Type="http://schemas.openxmlformats.org/officeDocument/2006/relationships/tags" Target="../tags/tag275.xml"/><Relationship Id="rId17" Type="http://schemas.openxmlformats.org/officeDocument/2006/relationships/tags" Target="../tags/tag274.xml"/><Relationship Id="rId16" Type="http://schemas.openxmlformats.org/officeDocument/2006/relationships/tags" Target="../tags/tag273.xml"/><Relationship Id="rId15" Type="http://schemas.openxmlformats.org/officeDocument/2006/relationships/tags" Target="../tags/tag272.xml"/><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tags" Target="../tags/tag2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1"/>
            </p:custDataLst>
          </p:nvPr>
        </p:nvSpPr>
        <p:spPr>
          <a:xfrm>
            <a:off x="793790" y="735925"/>
            <a:ext cx="3574971" cy="368498"/>
          </a:xfrm>
          <a:prstGeom prst="rect">
            <a:avLst/>
          </a:prstGeom>
          <a:noFill/>
        </p:spPr>
        <p:txBody>
          <a:bodyPr wrap="none" lIns="0" tIns="0" rIns="0" bIns="0" rtlCol="0" anchor="t"/>
          <a:lstStyle/>
          <a:p>
            <a:pPr marL="0" indent="0" algn="l">
              <a:lnSpc>
                <a:spcPts val="2900"/>
              </a:lnSpc>
              <a:buNone/>
            </a:pPr>
            <a:r>
              <a:rPr lang="en-US" sz="2200" b="1" dirty="0">
                <a:solidFill>
                  <a:schemeClr val="accent1"/>
                </a:solidFill>
                <a:cs typeface="Geist Bold" pitchFamily="34" charset="-120"/>
              </a:rPr>
              <a:t>University OF TRANSPORT</a:t>
            </a:r>
            <a:endParaRPr lang="en-US" sz="2200" b="1" dirty="0">
              <a:solidFill>
                <a:schemeClr val="accent1"/>
              </a:solidFill>
              <a:cs typeface="Geist Bold" pitchFamily="34" charset="-120"/>
            </a:endParaRPr>
          </a:p>
        </p:txBody>
      </p:sp>
      <p:sp>
        <p:nvSpPr>
          <p:cNvPr id="3" name="Text 1"/>
          <p:cNvSpPr/>
          <p:nvPr/>
        </p:nvSpPr>
        <p:spPr>
          <a:xfrm>
            <a:off x="793790" y="1195149"/>
            <a:ext cx="12923639" cy="737116"/>
          </a:xfrm>
          <a:prstGeom prst="rect">
            <a:avLst/>
          </a:prstGeom>
          <a:noFill/>
        </p:spPr>
        <p:txBody>
          <a:bodyPr wrap="none" lIns="0" tIns="0" rIns="0" bIns="0" rtlCol="0" anchor="t"/>
          <a:lstStyle/>
          <a:p>
            <a:pPr marL="0" indent="0" algn="l">
              <a:lnSpc>
                <a:spcPts val="5800"/>
              </a:lnSpc>
              <a:buNone/>
            </a:pPr>
            <a:r>
              <a:rPr lang="en-US" sz="4450" b="1" dirty="0">
                <a:solidFill>
                  <a:schemeClr val="accent1"/>
                </a:solidFill>
                <a:cs typeface="Geist Bold" pitchFamily="34" charset="-120"/>
              </a:rPr>
              <a:t>HO CHI MINH CITY UNIVERSITY OF TRANSPORT</a:t>
            </a:r>
            <a:endParaRPr lang="en-US" sz="4450" b="1" dirty="0">
              <a:solidFill>
                <a:schemeClr val="accent1"/>
              </a:solidFill>
              <a:cs typeface="Geist Bold" pitchFamily="34" charset="-120"/>
            </a:endParaRPr>
          </a:p>
        </p:txBody>
      </p:sp>
      <p:sp>
        <p:nvSpPr>
          <p:cNvPr id="4" name="Text 2"/>
          <p:cNvSpPr/>
          <p:nvPr>
            <p:custDataLst>
              <p:tags r:id="rId2"/>
            </p:custDataLst>
          </p:nvPr>
        </p:nvSpPr>
        <p:spPr>
          <a:xfrm>
            <a:off x="793790" y="2272427"/>
            <a:ext cx="13042821"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Academic Year: 2025 - 2026</a:t>
            </a:r>
            <a:endParaRPr lang="en-US" sz="1750" dirty="0">
              <a:solidFill>
                <a:schemeClr val="accent1"/>
              </a:solidFill>
              <a:cs typeface="Geist" pitchFamily="34" charset="-120"/>
            </a:endParaRPr>
          </a:p>
        </p:txBody>
      </p:sp>
      <p:sp>
        <p:nvSpPr>
          <p:cNvPr id="5" name="Text 3"/>
          <p:cNvSpPr/>
          <p:nvPr>
            <p:custDataLst>
              <p:tags r:id="rId3"/>
            </p:custDataLst>
          </p:nvPr>
        </p:nvSpPr>
        <p:spPr>
          <a:xfrm>
            <a:off x="793790" y="2822377"/>
            <a:ext cx="13042821"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Course Code: 011968115401</a:t>
            </a:r>
            <a:endParaRPr lang="en-US" sz="1750" dirty="0">
              <a:solidFill>
                <a:schemeClr val="accent1"/>
              </a:solidFill>
              <a:cs typeface="Geist" pitchFamily="34" charset="-120"/>
            </a:endParaRPr>
          </a:p>
        </p:txBody>
      </p:sp>
      <p:sp>
        <p:nvSpPr>
          <p:cNvPr id="6" name="Text 4"/>
          <p:cNvSpPr/>
          <p:nvPr>
            <p:custDataLst>
              <p:tags r:id="rId4"/>
            </p:custDataLst>
          </p:nvPr>
        </p:nvSpPr>
        <p:spPr>
          <a:xfrm>
            <a:off x="793790" y="3457337"/>
            <a:ext cx="6696551" cy="589717"/>
          </a:xfrm>
          <a:prstGeom prst="rect">
            <a:avLst/>
          </a:prstGeom>
          <a:noFill/>
        </p:spPr>
        <p:txBody>
          <a:bodyPr wrap="square" lIns="0" tIns="0" rIns="0" bIns="0" rtlCol="0" anchor="t">
            <a:normAutofit/>
          </a:bodyPr>
          <a:lstStyle/>
          <a:p>
            <a:pPr marL="0" indent="0" algn="l">
              <a:lnSpc>
                <a:spcPts val="4600"/>
              </a:lnSpc>
              <a:buNone/>
            </a:pPr>
            <a:r>
              <a:rPr lang="en-US" sz="3550" dirty="0">
                <a:solidFill>
                  <a:schemeClr val="tx1"/>
                </a:solidFill>
                <a:cs typeface="Geist Bold" pitchFamily="34" charset="0"/>
              </a:rPr>
              <a:t>Operating System</a:t>
            </a:r>
            <a:endParaRPr lang="en-US" sz="3550" dirty="0">
              <a:solidFill>
                <a:schemeClr val="tx1"/>
              </a:solidFill>
              <a:cs typeface="Geist Bold" pitchFamily="34" charset="0"/>
            </a:endParaRPr>
          </a:p>
        </p:txBody>
      </p:sp>
      <p:sp>
        <p:nvSpPr>
          <p:cNvPr id="7" name="Text 5"/>
          <p:cNvSpPr/>
          <p:nvPr>
            <p:custDataLst>
              <p:tags r:id="rId5"/>
            </p:custDataLst>
          </p:nvPr>
        </p:nvSpPr>
        <p:spPr>
          <a:xfrm>
            <a:off x="793790" y="4137779"/>
            <a:ext cx="11298793" cy="442317"/>
          </a:xfrm>
          <a:prstGeom prst="rect">
            <a:avLst/>
          </a:prstGeom>
          <a:noFill/>
        </p:spPr>
        <p:txBody>
          <a:bodyPr wrap="none" lIns="0" tIns="0" rIns="0" bIns="0" rtlCol="0" anchor="t"/>
          <a:lstStyle/>
          <a:p>
            <a:pPr marL="0" indent="0" algn="l">
              <a:lnSpc>
                <a:spcPts val="3450"/>
              </a:lnSpc>
              <a:buNone/>
            </a:pPr>
            <a:r>
              <a:rPr lang="en-US" sz="2650" b="1" dirty="0">
                <a:solidFill>
                  <a:schemeClr val="accent1"/>
                </a:solidFill>
                <a:cs typeface="Geist Bold" pitchFamily="34" charset="-120"/>
              </a:rPr>
              <a:t>TOPIC: CPU Scheduling Algorithms: (FCFS and Non-Preemptive SJF)</a:t>
            </a:r>
            <a:endParaRPr lang="en-US" sz="2650" b="1" dirty="0">
              <a:solidFill>
                <a:schemeClr val="accent1"/>
              </a:solidFill>
              <a:cs typeface="Geist Bold" pitchFamily="34" charset="-120"/>
            </a:endParaRPr>
          </a:p>
        </p:txBody>
      </p:sp>
      <p:sp>
        <p:nvSpPr>
          <p:cNvPr id="8" name="Text 6"/>
          <p:cNvSpPr/>
          <p:nvPr>
            <p:custDataLst>
              <p:tags r:id="rId6"/>
            </p:custDataLst>
          </p:nvPr>
        </p:nvSpPr>
        <p:spPr>
          <a:xfrm>
            <a:off x="793790" y="5124331"/>
            <a:ext cx="6244709" cy="294799"/>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Lecturer:</a:t>
            </a:r>
            <a:r>
              <a:rPr lang="en-US" sz="1750" dirty="0">
                <a:solidFill>
                  <a:schemeClr val="accent1"/>
                </a:solidFill>
                <a:cs typeface="Geist" pitchFamily="34" charset="-120"/>
              </a:rPr>
              <a:t> Mai Ngoc Chau</a:t>
            </a:r>
            <a:endParaRPr lang="en-US" sz="1750" dirty="0">
              <a:solidFill>
                <a:schemeClr val="accent1"/>
              </a:solidFill>
              <a:cs typeface="Geist" pitchFamily="34" charset="-120"/>
            </a:endParaRPr>
          </a:p>
        </p:txBody>
      </p:sp>
      <p:sp>
        <p:nvSpPr>
          <p:cNvPr id="9" name="Text 7"/>
          <p:cNvSpPr/>
          <p:nvPr>
            <p:custDataLst>
              <p:tags r:id="rId7"/>
            </p:custDataLst>
          </p:nvPr>
        </p:nvSpPr>
        <p:spPr>
          <a:xfrm>
            <a:off x="7599521" y="5124331"/>
            <a:ext cx="6244709" cy="294799"/>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Group Members:</a:t>
            </a:r>
            <a:endParaRPr lang="en-US" sz="1750" b="1" dirty="0">
              <a:solidFill>
                <a:schemeClr val="accent1"/>
              </a:solidFill>
              <a:cs typeface="Geist" pitchFamily="34" charset="-120"/>
            </a:endParaRPr>
          </a:p>
        </p:txBody>
      </p:sp>
      <p:sp>
        <p:nvSpPr>
          <p:cNvPr id="10" name="Text 8"/>
          <p:cNvSpPr/>
          <p:nvPr>
            <p:custDataLst>
              <p:tags r:id="rId8"/>
            </p:custDataLst>
          </p:nvPr>
        </p:nvSpPr>
        <p:spPr>
          <a:xfrm>
            <a:off x="7599521" y="5623203"/>
            <a:ext cx="6244709" cy="1474382"/>
          </a:xfrm>
          <a:prstGeom prst="rect">
            <a:avLst/>
          </a:prstGeom>
          <a:noFill/>
        </p:spPr>
        <p:txBody>
          <a:bodyPr wrap="square" lIns="0" tIns="0" rIns="0" bIns="0" rtlCol="0" anchor="t">
            <a:normAutofit/>
          </a:bodyPr>
          <a:lstStyle/>
          <a:p>
            <a:pPr marL="342900" indent="-342900" algn="l">
              <a:lnSpc>
                <a:spcPts val="2300"/>
              </a:lnSpc>
              <a:buSzPct val="100000"/>
              <a:buChar char="•"/>
            </a:pPr>
            <a:r>
              <a:rPr lang="en-US" sz="1750" dirty="0">
                <a:solidFill>
                  <a:schemeClr val="accent1"/>
                </a:solidFill>
                <a:cs typeface="Geist" pitchFamily="34" charset="-120"/>
              </a:rPr>
              <a:t>Le Hoang Minh Khang - 082206004707</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Luong Minh Hieu - 079206015033</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Nguyen Nhat Toan - 079206045477</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Le The Huy - 083206000728</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Pham Nguyen Gia Bao - 079206004263</a:t>
            </a:r>
            <a:endParaRPr lang="en-US" sz="1750" dirty="0">
              <a:solidFill>
                <a:schemeClr val="accent1"/>
              </a:solidFill>
              <a:cs typeface="Geist" pitchFamily="34" charset="-120"/>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custDataLst>
              <p:tags r:id="rId1"/>
            </p:custDataLst>
          </p:nvPr>
        </p:nvSpPr>
        <p:spPr>
          <a:xfrm>
            <a:off x="793790" y="2238732"/>
            <a:ext cx="13042821"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Schedule of work assignments and performance evaluation of team members:</a:t>
            </a:r>
            <a:endParaRPr lang="en-US" sz="1750" dirty="0">
              <a:solidFill>
                <a:schemeClr val="accent1"/>
              </a:solidFill>
              <a:cs typeface="Geist" pitchFamily="34" charset="-120"/>
            </a:endParaRPr>
          </a:p>
        </p:txBody>
      </p:sp>
      <p:sp>
        <p:nvSpPr>
          <p:cNvPr id="4" name="Shape 2"/>
          <p:cNvSpPr/>
          <p:nvPr>
            <p:custDataLst>
              <p:tags r:id="rId2"/>
            </p:custDataLst>
          </p:nvPr>
        </p:nvSpPr>
        <p:spPr>
          <a:xfrm>
            <a:off x="793790" y="2788682"/>
            <a:ext cx="13042821" cy="3820138"/>
          </a:xfrm>
          <a:prstGeom prst="roundRect">
            <a:avLst>
              <a:gd name="adj" fmla="val 2169"/>
            </a:avLst>
          </a:prstGeom>
          <a:noFill/>
          <a:ln w="7620">
            <a:solidFill>
              <a:srgbClr val="FFFFFF">
                <a:alpha val="24000"/>
              </a:srgbClr>
            </a:solidFill>
            <a:prstDash val="solid"/>
          </a:ln>
        </p:spPr>
      </p:sp>
      <p:sp>
        <p:nvSpPr>
          <p:cNvPr id="5" name="Shape 3"/>
          <p:cNvSpPr/>
          <p:nvPr>
            <p:custDataLst>
              <p:tags r:id="rId3"/>
            </p:custDataLst>
          </p:nvPr>
        </p:nvSpPr>
        <p:spPr>
          <a:xfrm>
            <a:off x="801410" y="2796302"/>
            <a:ext cx="13027581" cy="877014"/>
          </a:xfrm>
          <a:prstGeom prst="rect">
            <a:avLst/>
          </a:prstGeom>
          <a:solidFill>
            <a:srgbClr val="FFFFFF">
              <a:alpha val="4000"/>
            </a:srgbClr>
          </a:solidFill>
        </p:spPr>
      </p:sp>
      <p:sp>
        <p:nvSpPr>
          <p:cNvPr id="6" name="Text 4"/>
          <p:cNvSpPr/>
          <p:nvPr>
            <p:custDataLst>
              <p:tags r:id="rId4"/>
            </p:custDataLst>
          </p:nvPr>
        </p:nvSpPr>
        <p:spPr>
          <a:xfrm>
            <a:off x="1028581" y="2940010"/>
            <a:ext cx="845225" cy="294799"/>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No.</a:t>
            </a:r>
            <a:endParaRPr lang="en-US" sz="1750" b="1" dirty="0">
              <a:solidFill>
                <a:schemeClr val="accent1"/>
              </a:solidFill>
              <a:cs typeface="Geist" pitchFamily="34" charset="-120"/>
            </a:endParaRPr>
          </a:p>
        </p:txBody>
      </p:sp>
      <p:sp>
        <p:nvSpPr>
          <p:cNvPr id="7" name="Text 5"/>
          <p:cNvSpPr/>
          <p:nvPr>
            <p:custDataLst>
              <p:tags r:id="rId5"/>
            </p:custDataLst>
          </p:nvPr>
        </p:nvSpPr>
        <p:spPr>
          <a:xfrm>
            <a:off x="2335054" y="2940010"/>
            <a:ext cx="2144197" cy="294799"/>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Name</a:t>
            </a:r>
            <a:endParaRPr lang="en-US" sz="1750" b="1" dirty="0">
              <a:solidFill>
                <a:schemeClr val="accent1"/>
              </a:solidFill>
              <a:cs typeface="Geist" pitchFamily="34" charset="-120"/>
            </a:endParaRPr>
          </a:p>
        </p:txBody>
      </p:sp>
      <p:sp>
        <p:nvSpPr>
          <p:cNvPr id="8" name="Text 6"/>
          <p:cNvSpPr/>
          <p:nvPr>
            <p:custDataLst>
              <p:tags r:id="rId6"/>
            </p:custDataLst>
          </p:nvPr>
        </p:nvSpPr>
        <p:spPr>
          <a:xfrm>
            <a:off x="5673615" y="2987159"/>
            <a:ext cx="4749760" cy="294799"/>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Assigned Task</a:t>
            </a:r>
            <a:endParaRPr lang="en-US" sz="1750" b="1" dirty="0">
              <a:solidFill>
                <a:schemeClr val="accent1"/>
              </a:solidFill>
              <a:cs typeface="Geist" pitchFamily="34" charset="-120"/>
            </a:endParaRPr>
          </a:p>
        </p:txBody>
      </p:sp>
      <p:sp>
        <p:nvSpPr>
          <p:cNvPr id="9" name="Text 7"/>
          <p:cNvSpPr/>
          <p:nvPr>
            <p:custDataLst>
              <p:tags r:id="rId7"/>
            </p:custDataLst>
          </p:nvPr>
        </p:nvSpPr>
        <p:spPr>
          <a:xfrm>
            <a:off x="9543907" y="2940010"/>
            <a:ext cx="2144197" cy="294799"/>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Completion Rate</a:t>
            </a:r>
            <a:endParaRPr lang="en-US" sz="1750" b="1" dirty="0">
              <a:solidFill>
                <a:schemeClr val="accent1"/>
              </a:solidFill>
              <a:cs typeface="Geist" pitchFamily="34" charset="-120"/>
            </a:endParaRPr>
          </a:p>
        </p:txBody>
      </p:sp>
      <p:sp>
        <p:nvSpPr>
          <p:cNvPr id="10" name="Text 8"/>
          <p:cNvSpPr/>
          <p:nvPr>
            <p:custDataLst>
              <p:tags r:id="rId8"/>
            </p:custDataLst>
          </p:nvPr>
        </p:nvSpPr>
        <p:spPr>
          <a:xfrm>
            <a:off x="12121376" y="2940010"/>
            <a:ext cx="1480801" cy="589598"/>
          </a:xfrm>
          <a:prstGeom prst="rect">
            <a:avLst/>
          </a:prstGeom>
          <a:noFill/>
        </p:spPr>
        <p:txBody>
          <a:bodyPr wrap="square" lIns="0" tIns="0" rIns="0" bIns="0" rtlCol="0" anchor="t">
            <a:normAutofit/>
          </a:bodyPr>
          <a:lstStyle/>
          <a:p>
            <a:pPr marL="0" indent="0" algn="l">
              <a:lnSpc>
                <a:spcPts val="2300"/>
              </a:lnSpc>
              <a:buNone/>
            </a:pPr>
            <a:r>
              <a:rPr lang="en-US" sz="1750" b="1" dirty="0">
                <a:solidFill>
                  <a:schemeClr val="accent1"/>
                </a:solidFill>
                <a:cs typeface="Geist" pitchFamily="34" charset="-120"/>
              </a:rPr>
              <a:t>Signature</a:t>
            </a:r>
            <a:endParaRPr lang="en-US" sz="1750" b="1" dirty="0">
              <a:solidFill>
                <a:schemeClr val="accent1"/>
              </a:solidFill>
              <a:cs typeface="Geist" pitchFamily="34" charset="-120"/>
            </a:endParaRPr>
          </a:p>
        </p:txBody>
      </p:sp>
      <p:sp>
        <p:nvSpPr>
          <p:cNvPr id="11" name="Shape 9"/>
          <p:cNvSpPr/>
          <p:nvPr>
            <p:custDataLst>
              <p:tags r:id="rId9"/>
            </p:custDataLst>
          </p:nvPr>
        </p:nvSpPr>
        <p:spPr>
          <a:xfrm>
            <a:off x="801410" y="3673316"/>
            <a:ext cx="13027581" cy="580494"/>
          </a:xfrm>
          <a:prstGeom prst="rect">
            <a:avLst/>
          </a:prstGeom>
          <a:solidFill>
            <a:srgbClr val="000000">
              <a:alpha val="4000"/>
            </a:srgbClr>
          </a:solidFill>
        </p:spPr>
      </p:sp>
      <p:sp>
        <p:nvSpPr>
          <p:cNvPr id="12" name="Text 10"/>
          <p:cNvSpPr/>
          <p:nvPr>
            <p:custDataLst>
              <p:tags r:id="rId10"/>
            </p:custDataLst>
          </p:nvPr>
        </p:nvSpPr>
        <p:spPr>
          <a:xfrm>
            <a:off x="1028581" y="3817025"/>
            <a:ext cx="845225"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1</a:t>
            </a:r>
            <a:endParaRPr lang="en-US" sz="1750" dirty="0">
              <a:solidFill>
                <a:schemeClr val="accent1"/>
              </a:solidFill>
              <a:cs typeface="Geist" pitchFamily="34" charset="-120"/>
            </a:endParaRPr>
          </a:p>
        </p:txBody>
      </p:sp>
      <p:sp>
        <p:nvSpPr>
          <p:cNvPr id="13" name="Text 11"/>
          <p:cNvSpPr/>
          <p:nvPr>
            <p:custDataLst>
              <p:tags r:id="rId11"/>
            </p:custDataLst>
          </p:nvPr>
        </p:nvSpPr>
        <p:spPr>
          <a:xfrm>
            <a:off x="2335054" y="3817025"/>
            <a:ext cx="2627239" cy="589598"/>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Lê Hoàng Minh Khang</a:t>
            </a:r>
            <a:endParaRPr lang="en-US" sz="1750" dirty="0">
              <a:solidFill>
                <a:schemeClr val="accent1"/>
              </a:solidFill>
              <a:cs typeface="Geist" pitchFamily="34" charset="-120"/>
            </a:endParaRPr>
          </a:p>
        </p:txBody>
      </p:sp>
      <p:sp>
        <p:nvSpPr>
          <p:cNvPr id="14" name="Text 12"/>
          <p:cNvSpPr/>
          <p:nvPr>
            <p:custDataLst>
              <p:tags r:id="rId12"/>
            </p:custDataLst>
          </p:nvPr>
        </p:nvSpPr>
        <p:spPr>
          <a:xfrm>
            <a:off x="5673615" y="3786767"/>
            <a:ext cx="4749760"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Team Leader</a:t>
            </a:r>
            <a:endParaRPr lang="en-US" sz="1750" dirty="0">
              <a:solidFill>
                <a:schemeClr val="accent1"/>
              </a:solidFill>
              <a:cs typeface="Geist" pitchFamily="34" charset="-120"/>
            </a:endParaRPr>
          </a:p>
        </p:txBody>
      </p:sp>
      <p:sp>
        <p:nvSpPr>
          <p:cNvPr id="15" name="Text 13"/>
          <p:cNvSpPr/>
          <p:nvPr>
            <p:custDataLst>
              <p:tags r:id="rId13"/>
            </p:custDataLst>
          </p:nvPr>
        </p:nvSpPr>
        <p:spPr>
          <a:xfrm>
            <a:off x="10151507" y="3817025"/>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100%</a:t>
            </a:r>
            <a:endParaRPr lang="en-US" sz="1750" dirty="0">
              <a:solidFill>
                <a:schemeClr val="accent1"/>
              </a:solidFill>
              <a:cs typeface="Geist" pitchFamily="34" charset="-120"/>
            </a:endParaRPr>
          </a:p>
        </p:txBody>
      </p:sp>
      <p:sp>
        <p:nvSpPr>
          <p:cNvPr id="16" name="Text 14"/>
          <p:cNvSpPr/>
          <p:nvPr>
            <p:custDataLst>
              <p:tags r:id="rId14"/>
            </p:custDataLst>
          </p:nvPr>
        </p:nvSpPr>
        <p:spPr>
          <a:xfrm>
            <a:off x="12756952" y="3817025"/>
            <a:ext cx="845225" cy="294799"/>
          </a:xfrm>
          <a:prstGeom prst="rect">
            <a:avLst/>
          </a:prstGeom>
          <a:noFill/>
        </p:spPr>
        <p:txBody>
          <a:bodyPr wrap="none" lIns="0" tIns="0" rIns="0" bIns="0" rtlCol="0" anchor="t"/>
          <a:lstStyle/>
          <a:p>
            <a:pPr marL="0" indent="0" algn="l">
              <a:lnSpc>
                <a:spcPts val="2300"/>
              </a:lnSpc>
              <a:buNone/>
            </a:pPr>
            <a:endParaRPr lang="en-US" sz="1750" dirty="0">
              <a:solidFill>
                <a:schemeClr val="tx1"/>
              </a:solidFill>
            </a:endParaRPr>
          </a:p>
        </p:txBody>
      </p:sp>
      <p:sp>
        <p:nvSpPr>
          <p:cNvPr id="17" name="Shape 15"/>
          <p:cNvSpPr/>
          <p:nvPr>
            <p:custDataLst>
              <p:tags r:id="rId15"/>
            </p:custDataLst>
          </p:nvPr>
        </p:nvSpPr>
        <p:spPr>
          <a:xfrm>
            <a:off x="786170" y="4264955"/>
            <a:ext cx="13027581" cy="582216"/>
          </a:xfrm>
          <a:prstGeom prst="rect">
            <a:avLst/>
          </a:prstGeom>
          <a:solidFill>
            <a:srgbClr val="FFFFFF">
              <a:alpha val="4000"/>
            </a:srgbClr>
          </a:solidFill>
        </p:spPr>
      </p:sp>
      <p:sp>
        <p:nvSpPr>
          <p:cNvPr id="18" name="Text 16"/>
          <p:cNvSpPr/>
          <p:nvPr>
            <p:custDataLst>
              <p:tags r:id="rId16"/>
            </p:custDataLst>
          </p:nvPr>
        </p:nvSpPr>
        <p:spPr>
          <a:xfrm>
            <a:off x="1028581" y="4432027"/>
            <a:ext cx="845225"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2</a:t>
            </a:r>
            <a:endParaRPr lang="en-US" sz="1750" dirty="0">
              <a:solidFill>
                <a:schemeClr val="accent1"/>
              </a:solidFill>
              <a:cs typeface="Geist" pitchFamily="34" charset="-120"/>
            </a:endParaRPr>
          </a:p>
        </p:txBody>
      </p:sp>
      <p:sp>
        <p:nvSpPr>
          <p:cNvPr id="19" name="Text 17"/>
          <p:cNvSpPr/>
          <p:nvPr>
            <p:custDataLst>
              <p:tags r:id="rId17"/>
            </p:custDataLst>
          </p:nvPr>
        </p:nvSpPr>
        <p:spPr>
          <a:xfrm>
            <a:off x="2335054" y="4408663"/>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Lương Minh Hiếu</a:t>
            </a:r>
            <a:endParaRPr lang="en-US" sz="1750" dirty="0">
              <a:solidFill>
                <a:schemeClr val="accent1"/>
              </a:solidFill>
              <a:cs typeface="Geist" pitchFamily="34" charset="-120"/>
            </a:endParaRPr>
          </a:p>
        </p:txBody>
      </p:sp>
      <p:sp>
        <p:nvSpPr>
          <p:cNvPr id="20" name="Text 18"/>
          <p:cNvSpPr/>
          <p:nvPr>
            <p:custDataLst>
              <p:tags r:id="rId18"/>
            </p:custDataLst>
          </p:nvPr>
        </p:nvSpPr>
        <p:spPr>
          <a:xfrm>
            <a:off x="5673615" y="4383737"/>
            <a:ext cx="4749760"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Tester</a:t>
            </a:r>
            <a:endParaRPr lang="en-US" sz="1750" dirty="0">
              <a:solidFill>
                <a:schemeClr val="accent1"/>
              </a:solidFill>
              <a:cs typeface="Geist" pitchFamily="34" charset="-120"/>
            </a:endParaRPr>
          </a:p>
        </p:txBody>
      </p:sp>
      <p:sp>
        <p:nvSpPr>
          <p:cNvPr id="21" name="Text 19"/>
          <p:cNvSpPr/>
          <p:nvPr>
            <p:custDataLst>
              <p:tags r:id="rId19"/>
            </p:custDataLst>
          </p:nvPr>
        </p:nvSpPr>
        <p:spPr>
          <a:xfrm>
            <a:off x="10151507" y="4408663"/>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100%</a:t>
            </a:r>
            <a:endParaRPr lang="en-US" sz="1750" dirty="0">
              <a:solidFill>
                <a:schemeClr val="accent1"/>
              </a:solidFill>
              <a:cs typeface="Geist" pitchFamily="34" charset="-120"/>
            </a:endParaRPr>
          </a:p>
        </p:txBody>
      </p:sp>
      <p:sp>
        <p:nvSpPr>
          <p:cNvPr id="22" name="Text 20"/>
          <p:cNvSpPr/>
          <p:nvPr>
            <p:custDataLst>
              <p:tags r:id="rId20"/>
            </p:custDataLst>
          </p:nvPr>
        </p:nvSpPr>
        <p:spPr>
          <a:xfrm>
            <a:off x="12756952" y="4694039"/>
            <a:ext cx="845225" cy="294799"/>
          </a:xfrm>
          <a:prstGeom prst="rect">
            <a:avLst/>
          </a:prstGeom>
          <a:noFill/>
        </p:spPr>
        <p:txBody>
          <a:bodyPr wrap="none" lIns="0" tIns="0" rIns="0" bIns="0" rtlCol="0" anchor="t"/>
          <a:lstStyle/>
          <a:p>
            <a:pPr marL="0" indent="0" algn="l">
              <a:lnSpc>
                <a:spcPts val="2300"/>
              </a:lnSpc>
              <a:buNone/>
            </a:pPr>
            <a:endParaRPr lang="en-US" sz="1750" dirty="0">
              <a:solidFill>
                <a:schemeClr val="tx1"/>
              </a:solidFill>
            </a:endParaRPr>
          </a:p>
        </p:txBody>
      </p:sp>
      <p:sp>
        <p:nvSpPr>
          <p:cNvPr id="23" name="Shape 21"/>
          <p:cNvSpPr/>
          <p:nvPr>
            <p:custDataLst>
              <p:tags r:id="rId21"/>
            </p:custDataLst>
          </p:nvPr>
        </p:nvSpPr>
        <p:spPr>
          <a:xfrm>
            <a:off x="801410" y="4847170"/>
            <a:ext cx="13027581" cy="582216"/>
          </a:xfrm>
          <a:prstGeom prst="rect">
            <a:avLst/>
          </a:prstGeom>
          <a:solidFill>
            <a:srgbClr val="000000">
              <a:alpha val="4000"/>
            </a:srgbClr>
          </a:solidFill>
        </p:spPr>
      </p:sp>
      <p:sp>
        <p:nvSpPr>
          <p:cNvPr id="24" name="Text 22"/>
          <p:cNvSpPr/>
          <p:nvPr>
            <p:custDataLst>
              <p:tags r:id="rId22"/>
            </p:custDataLst>
          </p:nvPr>
        </p:nvSpPr>
        <p:spPr>
          <a:xfrm>
            <a:off x="1028581" y="5014243"/>
            <a:ext cx="845225"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3</a:t>
            </a:r>
            <a:endParaRPr lang="en-US" sz="1750" dirty="0">
              <a:solidFill>
                <a:schemeClr val="accent1"/>
              </a:solidFill>
              <a:cs typeface="Geist" pitchFamily="34" charset="-120"/>
            </a:endParaRPr>
          </a:p>
        </p:txBody>
      </p:sp>
      <p:sp>
        <p:nvSpPr>
          <p:cNvPr id="25" name="Text 23"/>
          <p:cNvSpPr/>
          <p:nvPr>
            <p:custDataLst>
              <p:tags r:id="rId23"/>
            </p:custDataLst>
          </p:nvPr>
        </p:nvSpPr>
        <p:spPr>
          <a:xfrm>
            <a:off x="2335054" y="4990879"/>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Nguyễn Nhật Toàn</a:t>
            </a:r>
            <a:endParaRPr lang="en-US" sz="1750" dirty="0">
              <a:solidFill>
                <a:schemeClr val="accent1"/>
              </a:solidFill>
              <a:cs typeface="Geist" pitchFamily="34" charset="-120"/>
            </a:endParaRPr>
          </a:p>
        </p:txBody>
      </p:sp>
      <p:sp>
        <p:nvSpPr>
          <p:cNvPr id="26" name="Text 24"/>
          <p:cNvSpPr/>
          <p:nvPr>
            <p:custDataLst>
              <p:tags r:id="rId24"/>
            </p:custDataLst>
          </p:nvPr>
        </p:nvSpPr>
        <p:spPr>
          <a:xfrm>
            <a:off x="5673615" y="4954922"/>
            <a:ext cx="4749760"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Programmer</a:t>
            </a:r>
            <a:endParaRPr lang="en-US" sz="1750" dirty="0">
              <a:solidFill>
                <a:schemeClr val="accent1"/>
              </a:solidFill>
              <a:cs typeface="Geist" pitchFamily="34" charset="-120"/>
            </a:endParaRPr>
          </a:p>
        </p:txBody>
      </p:sp>
      <p:sp>
        <p:nvSpPr>
          <p:cNvPr id="27" name="Text 25"/>
          <p:cNvSpPr/>
          <p:nvPr>
            <p:custDataLst>
              <p:tags r:id="rId25"/>
            </p:custDataLst>
          </p:nvPr>
        </p:nvSpPr>
        <p:spPr>
          <a:xfrm>
            <a:off x="10151507" y="4990879"/>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100%</a:t>
            </a:r>
            <a:endParaRPr lang="en-US" sz="1750" dirty="0">
              <a:solidFill>
                <a:schemeClr val="accent1"/>
              </a:solidFill>
              <a:cs typeface="Geist" pitchFamily="34" charset="-120"/>
            </a:endParaRPr>
          </a:p>
        </p:txBody>
      </p:sp>
      <p:sp>
        <p:nvSpPr>
          <p:cNvPr id="28" name="Text 26"/>
          <p:cNvSpPr/>
          <p:nvPr>
            <p:custDataLst>
              <p:tags r:id="rId26"/>
            </p:custDataLst>
          </p:nvPr>
        </p:nvSpPr>
        <p:spPr>
          <a:xfrm>
            <a:off x="12756952" y="5276255"/>
            <a:ext cx="845225" cy="294799"/>
          </a:xfrm>
          <a:prstGeom prst="rect">
            <a:avLst/>
          </a:prstGeom>
          <a:noFill/>
        </p:spPr>
        <p:txBody>
          <a:bodyPr wrap="none" lIns="0" tIns="0" rIns="0" bIns="0" rtlCol="0" anchor="t"/>
          <a:lstStyle/>
          <a:p>
            <a:pPr marL="0" indent="0" algn="l">
              <a:lnSpc>
                <a:spcPts val="2300"/>
              </a:lnSpc>
              <a:buNone/>
            </a:pPr>
            <a:endParaRPr lang="en-US" sz="1750" dirty="0">
              <a:solidFill>
                <a:schemeClr val="tx1"/>
              </a:solidFill>
            </a:endParaRPr>
          </a:p>
        </p:txBody>
      </p:sp>
      <p:sp>
        <p:nvSpPr>
          <p:cNvPr id="29" name="Shape 27"/>
          <p:cNvSpPr/>
          <p:nvPr>
            <p:custDataLst>
              <p:tags r:id="rId27"/>
            </p:custDataLst>
          </p:nvPr>
        </p:nvSpPr>
        <p:spPr>
          <a:xfrm>
            <a:off x="801410" y="5429386"/>
            <a:ext cx="13027581" cy="582216"/>
          </a:xfrm>
          <a:prstGeom prst="rect">
            <a:avLst/>
          </a:prstGeom>
          <a:solidFill>
            <a:srgbClr val="FFFFFF">
              <a:alpha val="4000"/>
            </a:srgbClr>
          </a:solidFill>
        </p:spPr>
      </p:sp>
      <p:sp>
        <p:nvSpPr>
          <p:cNvPr id="30" name="Text 28"/>
          <p:cNvSpPr/>
          <p:nvPr>
            <p:custDataLst>
              <p:tags r:id="rId28"/>
            </p:custDataLst>
          </p:nvPr>
        </p:nvSpPr>
        <p:spPr>
          <a:xfrm>
            <a:off x="1028581" y="5596458"/>
            <a:ext cx="845225"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4</a:t>
            </a:r>
            <a:endParaRPr lang="en-US" sz="1750" dirty="0">
              <a:solidFill>
                <a:schemeClr val="accent1"/>
              </a:solidFill>
              <a:cs typeface="Geist" pitchFamily="34" charset="-120"/>
            </a:endParaRPr>
          </a:p>
        </p:txBody>
      </p:sp>
      <p:sp>
        <p:nvSpPr>
          <p:cNvPr id="31" name="Text 29"/>
          <p:cNvSpPr/>
          <p:nvPr>
            <p:custDataLst>
              <p:tags r:id="rId29"/>
            </p:custDataLst>
          </p:nvPr>
        </p:nvSpPr>
        <p:spPr>
          <a:xfrm>
            <a:off x="2335054" y="5573094"/>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Lê Thế Huy</a:t>
            </a:r>
            <a:endParaRPr lang="en-US" sz="1750" dirty="0">
              <a:solidFill>
                <a:schemeClr val="accent1"/>
              </a:solidFill>
              <a:cs typeface="Geist" pitchFamily="34" charset="-120"/>
            </a:endParaRPr>
          </a:p>
        </p:txBody>
      </p:sp>
      <p:sp>
        <p:nvSpPr>
          <p:cNvPr id="32" name="Text 30"/>
          <p:cNvSpPr/>
          <p:nvPr>
            <p:custDataLst>
              <p:tags r:id="rId30"/>
            </p:custDataLst>
          </p:nvPr>
        </p:nvSpPr>
        <p:spPr>
          <a:xfrm>
            <a:off x="5673615" y="5549891"/>
            <a:ext cx="4749760"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Designer</a:t>
            </a:r>
            <a:endParaRPr lang="en-US" sz="1750" dirty="0">
              <a:solidFill>
                <a:schemeClr val="accent1"/>
              </a:solidFill>
              <a:cs typeface="Geist" pitchFamily="34" charset="-120"/>
            </a:endParaRPr>
          </a:p>
        </p:txBody>
      </p:sp>
      <p:sp>
        <p:nvSpPr>
          <p:cNvPr id="33" name="Text 31"/>
          <p:cNvSpPr/>
          <p:nvPr>
            <p:custDataLst>
              <p:tags r:id="rId31"/>
            </p:custDataLst>
          </p:nvPr>
        </p:nvSpPr>
        <p:spPr>
          <a:xfrm>
            <a:off x="10151507" y="5573094"/>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100%</a:t>
            </a:r>
            <a:endParaRPr lang="en-US" sz="1750" dirty="0">
              <a:solidFill>
                <a:schemeClr val="accent1"/>
              </a:solidFill>
              <a:cs typeface="Geist" pitchFamily="34" charset="-120"/>
            </a:endParaRPr>
          </a:p>
        </p:txBody>
      </p:sp>
      <p:sp>
        <p:nvSpPr>
          <p:cNvPr id="34" name="Text 32"/>
          <p:cNvSpPr/>
          <p:nvPr>
            <p:custDataLst>
              <p:tags r:id="rId32"/>
            </p:custDataLst>
          </p:nvPr>
        </p:nvSpPr>
        <p:spPr>
          <a:xfrm>
            <a:off x="12756952" y="5858470"/>
            <a:ext cx="845225" cy="294799"/>
          </a:xfrm>
          <a:prstGeom prst="rect">
            <a:avLst/>
          </a:prstGeom>
          <a:noFill/>
        </p:spPr>
        <p:txBody>
          <a:bodyPr wrap="none" lIns="0" tIns="0" rIns="0" bIns="0" rtlCol="0" anchor="t"/>
          <a:lstStyle/>
          <a:p>
            <a:pPr marL="0" indent="0" algn="l">
              <a:lnSpc>
                <a:spcPts val="2300"/>
              </a:lnSpc>
              <a:buNone/>
            </a:pPr>
            <a:endParaRPr lang="en-US" sz="1750" dirty="0">
              <a:solidFill>
                <a:schemeClr val="tx1"/>
              </a:solidFill>
            </a:endParaRPr>
          </a:p>
        </p:txBody>
      </p:sp>
      <p:sp>
        <p:nvSpPr>
          <p:cNvPr id="35" name="Shape 33"/>
          <p:cNvSpPr/>
          <p:nvPr>
            <p:custDataLst>
              <p:tags r:id="rId33"/>
            </p:custDataLst>
          </p:nvPr>
        </p:nvSpPr>
        <p:spPr>
          <a:xfrm>
            <a:off x="801410" y="6011602"/>
            <a:ext cx="13027581" cy="597218"/>
          </a:xfrm>
          <a:prstGeom prst="rect">
            <a:avLst/>
          </a:prstGeom>
          <a:solidFill>
            <a:srgbClr val="000000">
              <a:alpha val="4000"/>
            </a:srgbClr>
          </a:solidFill>
        </p:spPr>
      </p:sp>
      <p:sp>
        <p:nvSpPr>
          <p:cNvPr id="36" name="Text 34"/>
          <p:cNvSpPr/>
          <p:nvPr>
            <p:custDataLst>
              <p:tags r:id="rId34"/>
            </p:custDataLst>
          </p:nvPr>
        </p:nvSpPr>
        <p:spPr>
          <a:xfrm>
            <a:off x="1028581" y="6178674"/>
            <a:ext cx="845225"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5</a:t>
            </a:r>
            <a:endParaRPr lang="en-US" sz="1750" dirty="0">
              <a:solidFill>
                <a:schemeClr val="accent1"/>
              </a:solidFill>
              <a:cs typeface="Geist" pitchFamily="34" charset="-120"/>
            </a:endParaRPr>
          </a:p>
        </p:txBody>
      </p:sp>
      <p:sp>
        <p:nvSpPr>
          <p:cNvPr id="37" name="Text 35"/>
          <p:cNvSpPr/>
          <p:nvPr>
            <p:custDataLst>
              <p:tags r:id="rId35"/>
            </p:custDataLst>
          </p:nvPr>
        </p:nvSpPr>
        <p:spPr>
          <a:xfrm>
            <a:off x="2335054" y="6155310"/>
            <a:ext cx="2459970" cy="589598"/>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Phạm Nguyễn Gia Bảo</a:t>
            </a:r>
            <a:endParaRPr lang="en-US" sz="1750" dirty="0">
              <a:solidFill>
                <a:schemeClr val="accent1"/>
              </a:solidFill>
              <a:cs typeface="Geist" pitchFamily="34" charset="-120"/>
            </a:endParaRPr>
          </a:p>
        </p:txBody>
      </p:sp>
      <p:sp>
        <p:nvSpPr>
          <p:cNvPr id="38" name="Text 36"/>
          <p:cNvSpPr/>
          <p:nvPr>
            <p:custDataLst>
              <p:tags r:id="rId36"/>
            </p:custDataLst>
          </p:nvPr>
        </p:nvSpPr>
        <p:spPr>
          <a:xfrm>
            <a:off x="5673615" y="6178514"/>
            <a:ext cx="4749760"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Writer</a:t>
            </a:r>
            <a:endParaRPr lang="en-US" sz="1750" dirty="0">
              <a:solidFill>
                <a:schemeClr val="accent1"/>
              </a:solidFill>
              <a:cs typeface="Geist" pitchFamily="34" charset="-120"/>
            </a:endParaRPr>
          </a:p>
        </p:txBody>
      </p:sp>
      <p:sp>
        <p:nvSpPr>
          <p:cNvPr id="39" name="Text 37"/>
          <p:cNvSpPr/>
          <p:nvPr>
            <p:custDataLst>
              <p:tags r:id="rId37"/>
            </p:custDataLst>
          </p:nvPr>
        </p:nvSpPr>
        <p:spPr>
          <a:xfrm>
            <a:off x="10151507" y="6155310"/>
            <a:ext cx="214419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100%</a:t>
            </a:r>
            <a:endParaRPr lang="en-US" sz="1750" dirty="0">
              <a:solidFill>
                <a:schemeClr val="accent1"/>
              </a:solidFill>
              <a:cs typeface="Geist" pitchFamily="34" charset="-120"/>
            </a:endParaRPr>
          </a:p>
        </p:txBody>
      </p:sp>
      <p:sp>
        <p:nvSpPr>
          <p:cNvPr id="40" name="Text 38"/>
          <p:cNvSpPr/>
          <p:nvPr>
            <p:custDataLst>
              <p:tags r:id="rId38"/>
            </p:custDataLst>
          </p:nvPr>
        </p:nvSpPr>
        <p:spPr>
          <a:xfrm>
            <a:off x="12756952" y="6440686"/>
            <a:ext cx="845225" cy="294799"/>
          </a:xfrm>
          <a:prstGeom prst="rect">
            <a:avLst/>
          </a:prstGeom>
          <a:noFill/>
        </p:spPr>
        <p:txBody>
          <a:bodyPr wrap="none" lIns="0" tIns="0" rIns="0" bIns="0" rtlCol="0" anchor="t"/>
          <a:lstStyle/>
          <a:p>
            <a:pPr marL="0" indent="0" algn="l">
              <a:lnSpc>
                <a:spcPts val="2300"/>
              </a:lnSpc>
              <a:buNone/>
            </a:pPr>
            <a:endParaRPr lang="en-US" sz="1750" dirty="0">
              <a:solidFill>
                <a:schemeClr val="tx1"/>
              </a:solidFill>
            </a:endParaRPr>
          </a:p>
        </p:txBody>
      </p:sp>
      <p:sp>
        <p:nvSpPr>
          <p:cNvPr id="41" name="Title 40"/>
          <p:cNvSpPr>
            <a:spLocks noGrp="1"/>
          </p:cNvSpPr>
          <p:nvPr>
            <p:ph type="title"/>
            <p:custDataLst>
              <p:tags r:id="rId39"/>
            </p:custDataLst>
          </p:nvPr>
        </p:nvSpPr>
        <p:spPr/>
        <p:txBody>
          <a:bodyPr vert="horz" wrap="square" lIns="0" tIns="0" rIns="0" bIns="0" rtlCol="0" anchor="b">
            <a:normAutofit/>
          </a:bodyPr>
          <a:lstStyle>
            <a:lvl1pPr>
              <a:defRPr>
                <a:latin typeface="+mj-lt"/>
                <a:sym typeface="+mj-ea"/>
              </a:defRPr>
            </a:lvl1pPr>
          </a:lstStyle>
          <a:p>
            <a:pPr lvl="0" algn="l">
              <a:buClrTx/>
              <a:buSzTx/>
              <a:buFontTx/>
            </a:pPr>
            <a:r>
              <a:rPr lang="en-US" dirty="0">
                <a:sym typeface="+mn-ea"/>
              </a:rPr>
              <a:t>Work Assignment</a:t>
            </a:r>
            <a:endParaRPr lang="en-US" dirty="0">
              <a:sym typeface="+mn-ea"/>
            </a:endParaRPr>
          </a:p>
        </p:txBody>
      </p:sp>
    </p:spTree>
    <p:custDataLst>
      <p:tags r:id="rId4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custDataLst>
              <p:tags r:id="rId1"/>
            </p:custDataLst>
          </p:nvPr>
        </p:nvSpPr>
        <p:spPr/>
        <p:txBody>
          <a:bodyPr/>
          <a:p>
            <a:endParaRPr lang="en-US">
              <a:ea typeface="+mn-ea"/>
            </a:endParaRPr>
          </a:p>
        </p:txBody>
      </p:sp>
      <p:sp>
        <p:nvSpPr>
          <p:cNvPr id="3" name="Text 1"/>
          <p:cNvSpPr/>
          <p:nvPr>
            <p:custDataLst>
              <p:tags r:id="rId2"/>
            </p:custDataLst>
          </p:nvPr>
        </p:nvSpPr>
        <p:spPr>
          <a:xfrm>
            <a:off x="793790" y="2167533"/>
            <a:ext cx="13042821" cy="884396"/>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This project successfully implemented and analyzed CPU scheduling algorithms, particularly FCFS and SJF. Through practical implementation and testing, we gained an understanding of how different scheduling strategies impact system performance in terms of waiting time and turnaround time.</a:t>
            </a:r>
            <a:endParaRPr lang="en-US" sz="1750" dirty="0">
              <a:solidFill>
                <a:schemeClr val="accent1"/>
              </a:solidFill>
              <a:cs typeface="Geist" pitchFamily="34" charset="-120"/>
            </a:endParaRPr>
          </a:p>
        </p:txBody>
      </p:sp>
      <p:sp>
        <p:nvSpPr>
          <p:cNvPr id="4" name="Text 2"/>
          <p:cNvSpPr/>
          <p:nvPr>
            <p:custDataLst>
              <p:tags r:id="rId3"/>
            </p:custDataLst>
          </p:nvPr>
        </p:nvSpPr>
        <p:spPr>
          <a:xfrm>
            <a:off x="793790" y="3307080"/>
            <a:ext cx="13042821" cy="884396"/>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The project also enhanced our programming skills, especially in C++ and file handling, and reinforced important operating system concepts. Overall, this project provided valuable practical experience and a solid foundation for understanding process scheduling in operating systems.</a:t>
            </a:r>
            <a:endParaRPr lang="en-US" sz="1750" dirty="0">
              <a:solidFill>
                <a:schemeClr val="accent1"/>
              </a:solidFill>
              <a:cs typeface="Geist" pitchFamily="34" charset="-120"/>
            </a:endParaRPr>
          </a:p>
        </p:txBody>
      </p:sp>
      <p:sp>
        <p:nvSpPr>
          <p:cNvPr id="5" name="Text 3"/>
          <p:cNvSpPr/>
          <p:nvPr>
            <p:custDataLst>
              <p:tags r:id="rId4"/>
            </p:custDataLst>
          </p:nvPr>
        </p:nvSpPr>
        <p:spPr>
          <a:xfrm>
            <a:off x="793790" y="4531638"/>
            <a:ext cx="4536519" cy="589717"/>
          </a:xfrm>
          <a:prstGeom prst="rect">
            <a:avLst/>
          </a:prstGeom>
          <a:noFill/>
        </p:spPr>
        <p:txBody>
          <a:bodyPr wrap="square" lIns="0" tIns="0" rIns="0" bIns="0" rtlCol="0" anchor="t">
            <a:normAutofit/>
          </a:bodyPr>
          <a:lstStyle/>
          <a:p>
            <a:pPr marL="0" indent="0" algn="l">
              <a:lnSpc>
                <a:spcPts val="4600"/>
              </a:lnSpc>
              <a:buNone/>
            </a:pPr>
            <a:r>
              <a:rPr lang="en-US" sz="3550" b="1" dirty="0">
                <a:solidFill>
                  <a:schemeClr val="accent1"/>
                </a:solidFill>
                <a:cs typeface="Geist Bold" pitchFamily="34" charset="-120"/>
              </a:rPr>
              <a:t>References</a:t>
            </a:r>
            <a:endParaRPr lang="en-US" sz="3550" b="1" dirty="0">
              <a:solidFill>
                <a:schemeClr val="accent1"/>
              </a:solidFill>
              <a:cs typeface="Geist Bold" pitchFamily="34" charset="-120"/>
            </a:endParaRPr>
          </a:p>
        </p:txBody>
      </p:sp>
      <p:sp>
        <p:nvSpPr>
          <p:cNvPr id="6" name="Text 4"/>
          <p:cNvSpPr/>
          <p:nvPr>
            <p:custDataLst>
              <p:tags r:id="rId5"/>
            </p:custDataLst>
          </p:nvPr>
        </p:nvSpPr>
        <p:spPr>
          <a:xfrm>
            <a:off x="793790" y="5461516"/>
            <a:ext cx="13042821" cy="1474382"/>
          </a:xfrm>
          <a:prstGeom prst="rect">
            <a:avLst/>
          </a:prstGeom>
          <a:noFill/>
        </p:spPr>
        <p:txBody>
          <a:bodyPr wrap="square" lIns="0" tIns="0" rIns="0" bIns="0" rtlCol="0" anchor="t">
            <a:normAutofit/>
          </a:bodyPr>
          <a:lstStyle/>
          <a:p>
            <a:pPr marL="342900" indent="-342900" algn="l">
              <a:lnSpc>
                <a:spcPts val="2300"/>
              </a:lnSpc>
              <a:buSzPct val="100000"/>
              <a:buChar char="•"/>
            </a:pPr>
            <a:r>
              <a:rPr lang="en-US" sz="1750" dirty="0">
                <a:solidFill>
                  <a:schemeClr val="accent1"/>
                </a:solidFill>
                <a:cs typeface="Geist" pitchFamily="34" charset="-120"/>
              </a:rPr>
              <a:t>A. Silberschatz, P. B. Galvin, and G. Gagne, Operating System Concepts, 10th ed. Wiley, 2018.</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A. S. Tanenbaum and H. Bos, Modern Operating Systems, 4th ed. Pearson Education, 2015.</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W. Stallings, Operating Systems: Internals and Design Principles, 9th ed. Pearson, 2018.</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GeeksforGeeks, “CPU Scheduling in Operating Systems,” Online resource.</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TutorialsPoint, “Operating System – CPU Scheduling,” Online resource.</a:t>
            </a:r>
            <a:endParaRPr lang="en-US" sz="1750" dirty="0">
              <a:solidFill>
                <a:schemeClr val="accent1"/>
              </a:solidFill>
              <a:cs typeface="Geist" pitchFamily="34" charset="-120"/>
            </a:endParaRPr>
          </a:p>
        </p:txBody>
      </p:sp>
      <p:sp>
        <p:nvSpPr>
          <p:cNvPr id="8" name="Title 7"/>
          <p:cNvSpPr>
            <a:spLocks noGrp="1"/>
          </p:cNvSpPr>
          <p:nvPr>
            <p:ph type="title"/>
            <p:custDataLst>
              <p:tags r:id="rId6"/>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Conclusion</a:t>
            </a:r>
            <a:endParaRPr lang="en-US" dirty="0">
              <a:sym typeface="+mn-ea"/>
            </a:endParaRPr>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custDataLst>
              <p:tags r:id="rId1"/>
            </p:custDataLst>
          </p:nvPr>
        </p:nvSpPr>
        <p:spPr/>
        <p:txBody>
          <a:bodyPr/>
          <a:p>
            <a:endParaRPr lang="en-US">
              <a:ea typeface="+mn-ea"/>
            </a:endParaRPr>
          </a:p>
        </p:txBody>
      </p:sp>
      <p:sp>
        <p:nvSpPr>
          <p:cNvPr id="3" name="Text 1"/>
          <p:cNvSpPr/>
          <p:nvPr>
            <p:custDataLst>
              <p:tags r:id="rId2"/>
            </p:custDataLst>
          </p:nvPr>
        </p:nvSpPr>
        <p:spPr>
          <a:xfrm>
            <a:off x="793790" y="2620923"/>
            <a:ext cx="13042821"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Project Link:</a:t>
            </a:r>
            <a:endParaRPr lang="en-US" sz="1750" dirty="0">
              <a:solidFill>
                <a:schemeClr val="accent1"/>
              </a:solidFill>
              <a:cs typeface="Geist" pitchFamily="34" charset="-120"/>
            </a:endParaRPr>
          </a:p>
        </p:txBody>
      </p:sp>
      <p:sp>
        <p:nvSpPr>
          <p:cNvPr id="4" name="Text 2"/>
          <p:cNvSpPr/>
          <p:nvPr>
            <p:custDataLst>
              <p:tags r:id="rId3"/>
            </p:custDataLst>
          </p:nvPr>
        </p:nvSpPr>
        <p:spPr>
          <a:xfrm>
            <a:off x="793790" y="3170873"/>
            <a:ext cx="13042821" cy="294799"/>
          </a:xfrm>
          <a:prstGeom prst="rect">
            <a:avLst/>
          </a:prstGeom>
          <a:noFill/>
        </p:spPr>
        <p:txBody>
          <a:bodyPr wrap="square" lIns="0" tIns="0" rIns="0" bIns="0" rtlCol="0" anchor="t">
            <a:normAutofit/>
          </a:bodyPr>
          <a:lstStyle/>
          <a:p>
            <a:pPr marL="0" indent="0" algn="l">
              <a:lnSpc>
                <a:spcPts val="2300"/>
              </a:lnSpc>
              <a:buNone/>
            </a:pPr>
            <a:r>
              <a:rPr lang="en-US" sz="1750" u="sng" dirty="0">
                <a:solidFill>
                  <a:schemeClr val="accent1"/>
                </a:solidFill>
                <a:cs typeface="Geist" pitchFamily="34" charset="-120"/>
              </a:rPr>
              <a:t>https://github.com/MinhKhang18-04/011968115401-Group07-ProjectCode</a:t>
            </a:r>
            <a:endParaRPr lang="en-US" sz="1750" u="sng" dirty="0">
              <a:solidFill>
                <a:schemeClr val="accent1"/>
              </a:solidFill>
              <a:cs typeface="Geist" pitchFamily="34" charset="-120"/>
            </a:endParaRPr>
          </a:p>
        </p:txBody>
      </p:sp>
      <p:sp>
        <p:nvSpPr>
          <p:cNvPr id="5" name="Text 3"/>
          <p:cNvSpPr/>
          <p:nvPr>
            <p:custDataLst>
              <p:tags r:id="rId4"/>
            </p:custDataLst>
          </p:nvPr>
        </p:nvSpPr>
        <p:spPr>
          <a:xfrm>
            <a:off x="793790" y="3805833"/>
            <a:ext cx="4536519" cy="589717"/>
          </a:xfrm>
          <a:prstGeom prst="rect">
            <a:avLst/>
          </a:prstGeom>
          <a:noFill/>
        </p:spPr>
        <p:txBody>
          <a:bodyPr wrap="square" lIns="0" tIns="0" rIns="0" bIns="0" rtlCol="0" anchor="t">
            <a:normAutofit/>
          </a:bodyPr>
          <a:lstStyle/>
          <a:p>
            <a:pPr marL="0" indent="0" algn="l">
              <a:lnSpc>
                <a:spcPts val="4600"/>
              </a:lnSpc>
              <a:buNone/>
            </a:pPr>
            <a:r>
              <a:rPr lang="en-US" sz="3550" b="1" dirty="0">
                <a:solidFill>
                  <a:schemeClr val="accent1"/>
                </a:solidFill>
                <a:cs typeface="Geist Bold" pitchFamily="34" charset="-120"/>
              </a:rPr>
              <a:t>Project Overview</a:t>
            </a:r>
            <a:endParaRPr lang="en-US" sz="3550" b="1" dirty="0">
              <a:solidFill>
                <a:schemeClr val="accent1"/>
              </a:solidFill>
              <a:cs typeface="Geist Bold" pitchFamily="34" charset="-120"/>
            </a:endParaRPr>
          </a:p>
        </p:txBody>
      </p:sp>
      <p:sp>
        <p:nvSpPr>
          <p:cNvPr id="6" name="Text 4"/>
          <p:cNvSpPr/>
          <p:nvPr>
            <p:custDataLst>
              <p:tags r:id="rId5"/>
            </p:custDataLst>
          </p:nvPr>
        </p:nvSpPr>
        <p:spPr>
          <a:xfrm>
            <a:off x="793790" y="4735711"/>
            <a:ext cx="13042821" cy="294799"/>
          </a:xfrm>
          <a:prstGeom prst="rect">
            <a:avLst/>
          </a:prstGeom>
          <a:noFill/>
        </p:spPr>
        <p:txBody>
          <a:bodyPr wrap="none" lIns="0" tIns="0" rIns="0" bIns="0" rtlCol="0" anchor="t"/>
          <a:lstStyle/>
          <a:p>
            <a:pPr marL="0" indent="0" algn="l">
              <a:lnSpc>
                <a:spcPts val="2300"/>
              </a:lnSpc>
              <a:buNone/>
            </a:pPr>
            <a:r>
              <a:rPr lang="en-US" sz="1750" dirty="0">
                <a:solidFill>
                  <a:schemeClr val="accent1"/>
                </a:solidFill>
                <a:cs typeface="Geist" pitchFamily="34" charset="-120"/>
              </a:rPr>
              <a:t>This project implements a CPU Scheduling Algorithm Simulator, demonstrating two fundamental scheduling algorithms:</a:t>
            </a:r>
            <a:endParaRPr lang="en-US" sz="1750" dirty="0">
              <a:solidFill>
                <a:schemeClr val="accent1"/>
              </a:solidFill>
              <a:cs typeface="Geist" pitchFamily="34" charset="-120"/>
            </a:endParaRPr>
          </a:p>
        </p:txBody>
      </p:sp>
      <p:sp>
        <p:nvSpPr>
          <p:cNvPr id="7" name="Text 5"/>
          <p:cNvSpPr/>
          <p:nvPr>
            <p:custDataLst>
              <p:tags r:id="rId6"/>
            </p:custDataLst>
          </p:nvPr>
        </p:nvSpPr>
        <p:spPr>
          <a:xfrm>
            <a:off x="793790" y="5285661"/>
            <a:ext cx="13042821" cy="589753"/>
          </a:xfrm>
          <a:prstGeom prst="rect">
            <a:avLst/>
          </a:prstGeom>
          <a:noFill/>
        </p:spPr>
        <p:txBody>
          <a:bodyPr wrap="square" lIns="0" tIns="0" rIns="0" bIns="0" rtlCol="0" anchor="t">
            <a:normAutofit/>
          </a:bodyPr>
          <a:lstStyle/>
          <a:p>
            <a:pPr marL="342900" indent="-342900" algn="l">
              <a:lnSpc>
                <a:spcPts val="2300"/>
              </a:lnSpc>
              <a:buSzPct val="100000"/>
              <a:buChar char="•"/>
            </a:pPr>
            <a:r>
              <a:rPr lang="en-US" sz="1750" dirty="0">
                <a:solidFill>
                  <a:schemeClr val="accent1"/>
                </a:solidFill>
                <a:cs typeface="Geist" pitchFamily="34" charset="-120"/>
              </a:rPr>
              <a:t>First-Come, First-Served (FCFS)</a:t>
            </a:r>
            <a:endParaRPr lang="en-US" sz="1750" dirty="0">
              <a:solidFill>
                <a:schemeClr val="tx1"/>
              </a:solidFill>
            </a:endParaRPr>
          </a:p>
          <a:p>
            <a:pPr marL="342900" indent="-342900" algn="l">
              <a:lnSpc>
                <a:spcPts val="2300"/>
              </a:lnSpc>
              <a:buSzPct val="100000"/>
              <a:buChar char="•"/>
            </a:pPr>
            <a:r>
              <a:rPr lang="en-US" sz="1750" dirty="0">
                <a:solidFill>
                  <a:schemeClr val="accent1"/>
                </a:solidFill>
                <a:cs typeface="Geist" pitchFamily="34" charset="-120"/>
              </a:rPr>
              <a:t>Shortest Job First Non-Preemptive (SJF)</a:t>
            </a:r>
            <a:endParaRPr lang="en-US" sz="1750" dirty="0">
              <a:solidFill>
                <a:schemeClr val="accent1"/>
              </a:solidFill>
              <a:cs typeface="Geist" pitchFamily="34" charset="-120"/>
            </a:endParaRPr>
          </a:p>
        </p:txBody>
      </p:sp>
      <p:sp>
        <p:nvSpPr>
          <p:cNvPr id="8" name="Text 6"/>
          <p:cNvSpPr/>
          <p:nvPr>
            <p:custDataLst>
              <p:tags r:id="rId7"/>
            </p:custDataLst>
          </p:nvPr>
        </p:nvSpPr>
        <p:spPr>
          <a:xfrm>
            <a:off x="793790" y="6130565"/>
            <a:ext cx="13042821" cy="589598"/>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The application is developed using the C++ programming language and runs as a console application on Windows/macOS/Linux.</a:t>
            </a:r>
            <a:endParaRPr lang="en-US" sz="1750" dirty="0">
              <a:solidFill>
                <a:schemeClr val="accent1"/>
              </a:solidFill>
              <a:cs typeface="Geist" pitchFamily="34" charset="-120"/>
            </a:endParaRPr>
          </a:p>
        </p:txBody>
      </p:sp>
      <p:sp>
        <p:nvSpPr>
          <p:cNvPr id="9" name="Title 8"/>
          <p:cNvSpPr>
            <a:spLocks noGrp="1"/>
          </p:cNvSpPr>
          <p:nvPr>
            <p:ph type="title"/>
            <p:custDataLst>
              <p:tags r:id="rId8"/>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Project Introduction</a:t>
            </a:r>
            <a:endParaRPr lang="en-US" dirty="0">
              <a:sym typeface="+mn-ea"/>
            </a:endParaRPr>
          </a:p>
        </p:txBody>
      </p:sp>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idx="1"/>
            <p:custDataLst>
              <p:tags r:id="rId1"/>
            </p:custDataLst>
          </p:nvPr>
        </p:nvSpPr>
        <p:spPr/>
        <p:txBody>
          <a:bodyPr/>
          <a:p>
            <a:endParaRPr lang="en-US">
              <a:ea typeface="+mn-ea"/>
            </a:endParaRPr>
          </a:p>
        </p:txBody>
      </p:sp>
      <p:sp>
        <p:nvSpPr>
          <p:cNvPr id="3" name="Shape 1"/>
          <p:cNvSpPr/>
          <p:nvPr>
            <p:custDataLst>
              <p:tags r:id="rId2"/>
            </p:custDataLst>
          </p:nvPr>
        </p:nvSpPr>
        <p:spPr>
          <a:xfrm>
            <a:off x="793790" y="2825710"/>
            <a:ext cx="4196358" cy="1918454"/>
          </a:xfrm>
          <a:prstGeom prst="roundRect">
            <a:avLst>
              <a:gd name="adj" fmla="val 7626"/>
            </a:avLst>
          </a:prstGeom>
          <a:solidFill>
            <a:schemeClr val="accent1">
              <a:alpha val="95000"/>
            </a:schemeClr>
          </a:solidFill>
        </p:spPr>
      </p:sp>
      <p:pic>
        <p:nvPicPr>
          <p:cNvPr id="4" name="Image 0" descr="preencoded.png"/>
          <p:cNvPicPr>
            <a:picLocks noChangeAspect="1"/>
          </p:cNvPicPr>
          <p:nvPr>
            <p:custDataLst>
              <p:tags r:id="rId3"/>
            </p:custDataLst>
          </p:nvPr>
        </p:nvPicPr>
        <p:blipFill>
          <a:blip r:embed="rId4"/>
          <a:stretch>
            <a:fillRect/>
          </a:stretch>
        </p:blipFill>
        <p:spPr>
          <a:xfrm>
            <a:off x="793790" y="2795230"/>
            <a:ext cx="4196358" cy="121920"/>
          </a:xfrm>
          <a:prstGeom prst="rect">
            <a:avLst/>
          </a:prstGeom>
        </p:spPr>
      </p:pic>
      <p:pic>
        <p:nvPicPr>
          <p:cNvPr id="5" name="Image 1" descr="preencoded.png"/>
          <p:cNvPicPr>
            <a:picLocks noChangeAspect="1"/>
          </p:cNvPicPr>
          <p:nvPr>
            <p:custDataLst>
              <p:tags r:id="rId5"/>
            </p:custDataLst>
          </p:nvPr>
        </p:nvPicPr>
        <p:blipFill>
          <a:blip r:embed="rId6"/>
          <a:stretch>
            <a:fillRect/>
          </a:stretch>
        </p:blipFill>
        <p:spPr>
          <a:xfrm>
            <a:off x="2551688" y="2485549"/>
            <a:ext cx="680442" cy="680442"/>
          </a:xfrm>
          <a:prstGeom prst="rect">
            <a:avLst/>
          </a:prstGeom>
        </p:spPr>
      </p:pic>
      <p:sp>
        <p:nvSpPr>
          <p:cNvPr id="6" name="Text 2"/>
          <p:cNvSpPr/>
          <p:nvPr>
            <p:custDataLst>
              <p:tags r:id="rId7"/>
            </p:custDataLst>
          </p:nvPr>
        </p:nvSpPr>
        <p:spPr>
          <a:xfrm>
            <a:off x="2755761" y="2648903"/>
            <a:ext cx="272177" cy="353735"/>
          </a:xfrm>
          <a:prstGeom prst="rect">
            <a:avLst/>
          </a:prstGeom>
          <a:noFill/>
        </p:spPr>
        <p:txBody>
          <a:bodyPr wrap="square" lIns="0" tIns="0" rIns="0" bIns="0" rtlCol="0" anchor="t">
            <a:normAutofit/>
          </a:bodyPr>
          <a:lstStyle/>
          <a:p>
            <a:pPr marL="0" indent="0" algn="l">
              <a:lnSpc>
                <a:spcPts val="2750"/>
              </a:lnSpc>
              <a:buNone/>
            </a:pPr>
            <a:r>
              <a:rPr lang="en-US" sz="2100" b="1" dirty="0">
                <a:solidFill>
                  <a:schemeClr val="tx1"/>
                </a:solidFill>
                <a:cs typeface="Geist Bold" pitchFamily="34" charset="-120"/>
              </a:rPr>
              <a:t>1</a:t>
            </a:r>
            <a:endParaRPr lang="en-US" sz="2100" b="1" dirty="0">
              <a:solidFill>
                <a:schemeClr val="tx1"/>
              </a:solidFill>
              <a:cs typeface="Geist Bold" pitchFamily="34" charset="-120"/>
            </a:endParaRPr>
          </a:p>
        </p:txBody>
      </p:sp>
      <p:sp>
        <p:nvSpPr>
          <p:cNvPr id="7" name="Text 3"/>
          <p:cNvSpPr/>
          <p:nvPr>
            <p:custDataLst>
              <p:tags r:id="rId8"/>
            </p:custDataLst>
          </p:nvPr>
        </p:nvSpPr>
        <p:spPr>
          <a:xfrm>
            <a:off x="1051084" y="3392686"/>
            <a:ext cx="3022163" cy="368498"/>
          </a:xfrm>
          <a:prstGeom prst="rect">
            <a:avLst/>
          </a:prstGeom>
          <a:noFill/>
        </p:spPr>
        <p:txBody>
          <a:bodyPr wrap="none" lIns="0" tIns="0" rIns="0" bIns="0" rtlCol="0" anchor="t"/>
          <a:lstStyle/>
          <a:p>
            <a:pPr marL="0" indent="0" algn="l">
              <a:lnSpc>
                <a:spcPts val="2900"/>
              </a:lnSpc>
              <a:buNone/>
            </a:pPr>
            <a:r>
              <a:rPr lang="en-US" sz="2200" b="1" dirty="0">
                <a:solidFill>
                  <a:schemeClr val="accent1">
                    <a:lumMod val="20000"/>
                    <a:lumOff val="80000"/>
                    <a:hueOff val="10800000"/>
                  </a:schemeClr>
                </a:solidFill>
                <a:cs typeface="Geist Bold" pitchFamily="34" charset="-120"/>
              </a:rPr>
              <a:t>Understand Concepts</a:t>
            </a:r>
            <a:endParaRPr lang="en-US" sz="2200" b="1" dirty="0">
              <a:solidFill>
                <a:schemeClr val="accent1">
                  <a:lumMod val="20000"/>
                  <a:lumOff val="80000"/>
                  <a:hueOff val="10800000"/>
                </a:schemeClr>
              </a:solidFill>
              <a:cs typeface="Geist Bold" pitchFamily="34" charset="-120"/>
            </a:endParaRPr>
          </a:p>
        </p:txBody>
      </p:sp>
      <p:sp>
        <p:nvSpPr>
          <p:cNvPr id="8" name="Text 4"/>
          <p:cNvSpPr/>
          <p:nvPr>
            <p:custDataLst>
              <p:tags r:id="rId9"/>
            </p:custDataLst>
          </p:nvPr>
        </p:nvSpPr>
        <p:spPr>
          <a:xfrm>
            <a:off x="1051084" y="3897273"/>
            <a:ext cx="3681770" cy="589598"/>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lumMod val="20000"/>
                    <a:lumOff val="80000"/>
                    <a:hueOff val="10800000"/>
                  </a:schemeClr>
                </a:solidFill>
                <a:cs typeface="Geist" pitchFamily="34" charset="-120"/>
              </a:rPr>
              <a:t>Grasp CPU scheduling concepts in Operating Systems.</a:t>
            </a:r>
            <a:endParaRPr lang="en-US" sz="1750" dirty="0">
              <a:solidFill>
                <a:schemeClr val="accent1">
                  <a:lumMod val="20000"/>
                  <a:lumOff val="80000"/>
                  <a:hueOff val="10800000"/>
                </a:schemeClr>
              </a:solidFill>
              <a:cs typeface="Geist" pitchFamily="34" charset="-120"/>
            </a:endParaRPr>
          </a:p>
        </p:txBody>
      </p:sp>
      <p:sp>
        <p:nvSpPr>
          <p:cNvPr id="9" name="Shape 5"/>
          <p:cNvSpPr/>
          <p:nvPr>
            <p:custDataLst>
              <p:tags r:id="rId10"/>
            </p:custDataLst>
          </p:nvPr>
        </p:nvSpPr>
        <p:spPr>
          <a:xfrm>
            <a:off x="5216962" y="2825710"/>
            <a:ext cx="4196358" cy="1918454"/>
          </a:xfrm>
          <a:prstGeom prst="roundRect">
            <a:avLst>
              <a:gd name="adj" fmla="val 7626"/>
            </a:avLst>
          </a:prstGeom>
          <a:solidFill>
            <a:schemeClr val="accent1">
              <a:alpha val="95000"/>
            </a:schemeClr>
          </a:solidFill>
        </p:spPr>
      </p:sp>
      <p:pic>
        <p:nvPicPr>
          <p:cNvPr id="10" name="Image 2" descr="preencoded.png"/>
          <p:cNvPicPr>
            <a:picLocks noChangeAspect="1"/>
          </p:cNvPicPr>
          <p:nvPr>
            <p:custDataLst>
              <p:tags r:id="rId11"/>
            </p:custDataLst>
          </p:nvPr>
        </p:nvPicPr>
        <p:blipFill>
          <a:blip r:embed="rId4"/>
          <a:stretch>
            <a:fillRect/>
          </a:stretch>
        </p:blipFill>
        <p:spPr>
          <a:xfrm>
            <a:off x="5216962" y="2795230"/>
            <a:ext cx="4196358" cy="121920"/>
          </a:xfrm>
          <a:prstGeom prst="rect">
            <a:avLst/>
          </a:prstGeom>
        </p:spPr>
      </p:pic>
      <p:pic>
        <p:nvPicPr>
          <p:cNvPr id="11" name="Image 3" descr="preencoded.png"/>
          <p:cNvPicPr>
            <a:picLocks noChangeAspect="1"/>
          </p:cNvPicPr>
          <p:nvPr>
            <p:custDataLst>
              <p:tags r:id="rId12"/>
            </p:custDataLst>
          </p:nvPr>
        </p:nvPicPr>
        <p:blipFill>
          <a:blip r:embed="rId6"/>
          <a:stretch>
            <a:fillRect/>
          </a:stretch>
        </p:blipFill>
        <p:spPr>
          <a:xfrm>
            <a:off x="6974860" y="2485549"/>
            <a:ext cx="680442" cy="680442"/>
          </a:xfrm>
          <a:prstGeom prst="rect">
            <a:avLst/>
          </a:prstGeom>
        </p:spPr>
      </p:pic>
      <p:sp>
        <p:nvSpPr>
          <p:cNvPr id="12" name="Text 6"/>
          <p:cNvSpPr/>
          <p:nvPr>
            <p:custDataLst>
              <p:tags r:id="rId13"/>
            </p:custDataLst>
          </p:nvPr>
        </p:nvSpPr>
        <p:spPr>
          <a:xfrm>
            <a:off x="7178933" y="2648903"/>
            <a:ext cx="272177" cy="353735"/>
          </a:xfrm>
          <a:prstGeom prst="rect">
            <a:avLst/>
          </a:prstGeom>
          <a:noFill/>
        </p:spPr>
        <p:txBody>
          <a:bodyPr wrap="square" lIns="0" tIns="0" rIns="0" bIns="0" rtlCol="0" anchor="t">
            <a:normAutofit/>
          </a:bodyPr>
          <a:lstStyle/>
          <a:p>
            <a:pPr marL="0" indent="0" algn="l">
              <a:lnSpc>
                <a:spcPts val="2750"/>
              </a:lnSpc>
              <a:buNone/>
            </a:pPr>
            <a:r>
              <a:rPr lang="en-US" sz="2100" b="1" dirty="0">
                <a:solidFill>
                  <a:schemeClr val="tx1"/>
                </a:solidFill>
                <a:cs typeface="Geist Bold" pitchFamily="34" charset="-120"/>
              </a:rPr>
              <a:t>2</a:t>
            </a:r>
            <a:endParaRPr lang="en-US" sz="2100" b="1" dirty="0">
              <a:solidFill>
                <a:schemeClr val="tx1"/>
              </a:solidFill>
              <a:cs typeface="Geist Bold" pitchFamily="34" charset="-120"/>
            </a:endParaRPr>
          </a:p>
        </p:txBody>
      </p:sp>
      <p:sp>
        <p:nvSpPr>
          <p:cNvPr id="13" name="Text 7"/>
          <p:cNvSpPr/>
          <p:nvPr>
            <p:custDataLst>
              <p:tags r:id="rId14"/>
            </p:custDataLst>
          </p:nvPr>
        </p:nvSpPr>
        <p:spPr>
          <a:xfrm>
            <a:off x="5474256" y="3392686"/>
            <a:ext cx="3070027" cy="368498"/>
          </a:xfrm>
          <a:prstGeom prst="rect">
            <a:avLst/>
          </a:prstGeom>
          <a:noFill/>
        </p:spPr>
        <p:txBody>
          <a:bodyPr wrap="none" lIns="0" tIns="0" rIns="0" bIns="0" rtlCol="0" anchor="t"/>
          <a:lstStyle/>
          <a:p>
            <a:pPr marL="0" indent="0" algn="l">
              <a:lnSpc>
                <a:spcPts val="2900"/>
              </a:lnSpc>
              <a:buNone/>
            </a:pPr>
            <a:r>
              <a:rPr lang="en-US" sz="2200" b="1" dirty="0">
                <a:solidFill>
                  <a:schemeClr val="accent1">
                    <a:lumMod val="20000"/>
                    <a:lumOff val="80000"/>
                    <a:hueOff val="10800000"/>
                  </a:schemeClr>
                </a:solidFill>
                <a:cs typeface="Geist Bold" pitchFamily="34" charset="-120"/>
              </a:rPr>
              <a:t>Implement Algorithms</a:t>
            </a:r>
            <a:endParaRPr lang="en-US" sz="2200" b="1" dirty="0">
              <a:solidFill>
                <a:schemeClr val="accent1">
                  <a:lumMod val="20000"/>
                  <a:lumOff val="80000"/>
                  <a:hueOff val="10800000"/>
                </a:schemeClr>
              </a:solidFill>
              <a:cs typeface="Geist Bold" pitchFamily="34" charset="-120"/>
            </a:endParaRPr>
          </a:p>
        </p:txBody>
      </p:sp>
      <p:sp>
        <p:nvSpPr>
          <p:cNvPr id="14" name="Text 8"/>
          <p:cNvSpPr/>
          <p:nvPr>
            <p:custDataLst>
              <p:tags r:id="rId15"/>
            </p:custDataLst>
          </p:nvPr>
        </p:nvSpPr>
        <p:spPr>
          <a:xfrm>
            <a:off x="5474256" y="3897273"/>
            <a:ext cx="3681770" cy="589598"/>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lumMod val="20000"/>
                    <a:lumOff val="80000"/>
                    <a:hueOff val="10800000"/>
                  </a:schemeClr>
                </a:solidFill>
                <a:cs typeface="Geist" pitchFamily="34" charset="-120"/>
              </a:rPr>
              <a:t>Execute FCFS and SJF scheduling algorithms.</a:t>
            </a:r>
            <a:endParaRPr lang="en-US" sz="1750" dirty="0">
              <a:solidFill>
                <a:schemeClr val="accent1">
                  <a:lumMod val="20000"/>
                  <a:lumOff val="80000"/>
                  <a:hueOff val="10800000"/>
                </a:schemeClr>
              </a:solidFill>
              <a:cs typeface="Geist" pitchFamily="34" charset="-120"/>
            </a:endParaRPr>
          </a:p>
        </p:txBody>
      </p:sp>
      <p:sp>
        <p:nvSpPr>
          <p:cNvPr id="15" name="Shape 9"/>
          <p:cNvSpPr/>
          <p:nvPr>
            <p:custDataLst>
              <p:tags r:id="rId16"/>
            </p:custDataLst>
          </p:nvPr>
        </p:nvSpPr>
        <p:spPr>
          <a:xfrm>
            <a:off x="9640133" y="2825710"/>
            <a:ext cx="4196358" cy="1918454"/>
          </a:xfrm>
          <a:prstGeom prst="roundRect">
            <a:avLst>
              <a:gd name="adj" fmla="val 7626"/>
            </a:avLst>
          </a:prstGeom>
          <a:solidFill>
            <a:schemeClr val="accent1">
              <a:alpha val="95000"/>
            </a:schemeClr>
          </a:solidFill>
        </p:spPr>
      </p:sp>
      <p:pic>
        <p:nvPicPr>
          <p:cNvPr id="16" name="Image 4" descr="preencoded.png"/>
          <p:cNvPicPr>
            <a:picLocks noChangeAspect="1"/>
          </p:cNvPicPr>
          <p:nvPr>
            <p:custDataLst>
              <p:tags r:id="rId17"/>
            </p:custDataLst>
          </p:nvPr>
        </p:nvPicPr>
        <p:blipFill>
          <a:blip r:embed="rId4"/>
          <a:stretch>
            <a:fillRect/>
          </a:stretch>
        </p:blipFill>
        <p:spPr>
          <a:xfrm>
            <a:off x="9640133" y="2795230"/>
            <a:ext cx="4196358" cy="121920"/>
          </a:xfrm>
          <a:prstGeom prst="rect">
            <a:avLst/>
          </a:prstGeom>
        </p:spPr>
      </p:pic>
      <p:pic>
        <p:nvPicPr>
          <p:cNvPr id="17" name="Image 5" descr="preencoded.png"/>
          <p:cNvPicPr>
            <a:picLocks noChangeAspect="1"/>
          </p:cNvPicPr>
          <p:nvPr>
            <p:custDataLst>
              <p:tags r:id="rId18"/>
            </p:custDataLst>
          </p:nvPr>
        </p:nvPicPr>
        <p:blipFill>
          <a:blip r:embed="rId6"/>
          <a:stretch>
            <a:fillRect/>
          </a:stretch>
        </p:blipFill>
        <p:spPr>
          <a:xfrm>
            <a:off x="11398032" y="2485549"/>
            <a:ext cx="680442" cy="680442"/>
          </a:xfrm>
          <a:prstGeom prst="rect">
            <a:avLst/>
          </a:prstGeom>
        </p:spPr>
      </p:pic>
      <p:sp>
        <p:nvSpPr>
          <p:cNvPr id="18" name="Text 10"/>
          <p:cNvSpPr/>
          <p:nvPr>
            <p:custDataLst>
              <p:tags r:id="rId19"/>
            </p:custDataLst>
          </p:nvPr>
        </p:nvSpPr>
        <p:spPr>
          <a:xfrm>
            <a:off x="11602105" y="2648903"/>
            <a:ext cx="272177" cy="353735"/>
          </a:xfrm>
          <a:prstGeom prst="rect">
            <a:avLst/>
          </a:prstGeom>
          <a:noFill/>
        </p:spPr>
        <p:txBody>
          <a:bodyPr wrap="square" lIns="0" tIns="0" rIns="0" bIns="0" rtlCol="0" anchor="t">
            <a:normAutofit/>
          </a:bodyPr>
          <a:lstStyle/>
          <a:p>
            <a:pPr marL="0" indent="0" algn="l">
              <a:lnSpc>
                <a:spcPts val="2750"/>
              </a:lnSpc>
              <a:buNone/>
            </a:pPr>
            <a:r>
              <a:rPr lang="en-US" sz="2100" b="1" dirty="0">
                <a:solidFill>
                  <a:schemeClr val="tx1"/>
                </a:solidFill>
                <a:cs typeface="Geist Bold" pitchFamily="34" charset="-120"/>
              </a:rPr>
              <a:t>3</a:t>
            </a:r>
            <a:endParaRPr lang="en-US" sz="2100" b="1" dirty="0">
              <a:solidFill>
                <a:schemeClr val="tx1"/>
              </a:solidFill>
              <a:cs typeface="Geist Bold" pitchFamily="34" charset="-120"/>
            </a:endParaRPr>
          </a:p>
        </p:txBody>
      </p:sp>
      <p:sp>
        <p:nvSpPr>
          <p:cNvPr id="19" name="Text 11"/>
          <p:cNvSpPr/>
          <p:nvPr>
            <p:custDataLst>
              <p:tags r:id="rId20"/>
            </p:custDataLst>
          </p:nvPr>
        </p:nvSpPr>
        <p:spPr>
          <a:xfrm>
            <a:off x="9897427" y="3392686"/>
            <a:ext cx="3110627" cy="368498"/>
          </a:xfrm>
          <a:prstGeom prst="rect">
            <a:avLst/>
          </a:prstGeom>
          <a:noFill/>
        </p:spPr>
        <p:txBody>
          <a:bodyPr wrap="none" lIns="0" tIns="0" rIns="0" bIns="0" rtlCol="0" anchor="t"/>
          <a:lstStyle/>
          <a:p>
            <a:pPr marL="0" indent="0" algn="l">
              <a:lnSpc>
                <a:spcPts val="2900"/>
              </a:lnSpc>
              <a:buNone/>
            </a:pPr>
            <a:r>
              <a:rPr lang="en-US" sz="2200" b="1" dirty="0">
                <a:solidFill>
                  <a:schemeClr val="accent1">
                    <a:lumMod val="20000"/>
                    <a:lumOff val="80000"/>
                    <a:hueOff val="10800000"/>
                  </a:schemeClr>
                </a:solidFill>
                <a:cs typeface="Geist Bold" pitchFamily="34" charset="-120"/>
              </a:rPr>
              <a:t>Compare Performance</a:t>
            </a:r>
            <a:endParaRPr lang="en-US" sz="2200" b="1" dirty="0">
              <a:solidFill>
                <a:schemeClr val="accent1">
                  <a:lumMod val="20000"/>
                  <a:lumOff val="80000"/>
                  <a:hueOff val="10800000"/>
                </a:schemeClr>
              </a:solidFill>
              <a:cs typeface="Geist Bold" pitchFamily="34" charset="-120"/>
            </a:endParaRPr>
          </a:p>
        </p:txBody>
      </p:sp>
      <p:sp>
        <p:nvSpPr>
          <p:cNvPr id="20" name="Text 12"/>
          <p:cNvSpPr/>
          <p:nvPr>
            <p:custDataLst>
              <p:tags r:id="rId21"/>
            </p:custDataLst>
          </p:nvPr>
        </p:nvSpPr>
        <p:spPr>
          <a:xfrm>
            <a:off x="9897427" y="3897273"/>
            <a:ext cx="3681770" cy="589598"/>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lumMod val="20000"/>
                    <a:lumOff val="80000"/>
                    <a:hueOff val="10800000"/>
                  </a:schemeClr>
                </a:solidFill>
                <a:cs typeface="Geist" pitchFamily="34" charset="-120"/>
              </a:rPr>
              <a:t>Evaluate algorithm performance using different metrics.</a:t>
            </a:r>
            <a:endParaRPr lang="en-US" sz="1750" dirty="0">
              <a:solidFill>
                <a:schemeClr val="accent1">
                  <a:lumMod val="20000"/>
                  <a:lumOff val="80000"/>
                  <a:hueOff val="10800000"/>
                </a:schemeClr>
              </a:solidFill>
              <a:cs typeface="Geist" pitchFamily="34" charset="-120"/>
            </a:endParaRPr>
          </a:p>
        </p:txBody>
      </p:sp>
      <p:sp>
        <p:nvSpPr>
          <p:cNvPr id="21" name="Shape 13"/>
          <p:cNvSpPr/>
          <p:nvPr>
            <p:custDataLst>
              <p:tags r:id="rId22"/>
            </p:custDataLst>
          </p:nvPr>
        </p:nvSpPr>
        <p:spPr>
          <a:xfrm>
            <a:off x="793790" y="5311140"/>
            <a:ext cx="6407944" cy="1623655"/>
          </a:xfrm>
          <a:prstGeom prst="roundRect">
            <a:avLst>
              <a:gd name="adj" fmla="val 9011"/>
            </a:avLst>
          </a:prstGeom>
          <a:solidFill>
            <a:schemeClr val="accent1">
              <a:alpha val="95000"/>
            </a:schemeClr>
          </a:solidFill>
        </p:spPr>
      </p:sp>
      <p:pic>
        <p:nvPicPr>
          <p:cNvPr id="22" name="Image 6" descr="preencoded.png"/>
          <p:cNvPicPr>
            <a:picLocks noChangeAspect="1"/>
          </p:cNvPicPr>
          <p:nvPr>
            <p:custDataLst>
              <p:tags r:id="rId23"/>
            </p:custDataLst>
          </p:nvPr>
        </p:nvPicPr>
        <p:blipFill>
          <a:blip r:embed="rId24"/>
          <a:stretch>
            <a:fillRect/>
          </a:stretch>
        </p:blipFill>
        <p:spPr>
          <a:xfrm>
            <a:off x="793790" y="5280660"/>
            <a:ext cx="6407944" cy="121920"/>
          </a:xfrm>
          <a:prstGeom prst="rect">
            <a:avLst/>
          </a:prstGeom>
        </p:spPr>
      </p:pic>
      <p:pic>
        <p:nvPicPr>
          <p:cNvPr id="23" name="Image 7" descr="preencoded.png"/>
          <p:cNvPicPr>
            <a:picLocks noChangeAspect="1"/>
          </p:cNvPicPr>
          <p:nvPr>
            <p:custDataLst>
              <p:tags r:id="rId25"/>
            </p:custDataLst>
          </p:nvPr>
        </p:nvPicPr>
        <p:blipFill>
          <a:blip r:embed="rId6"/>
          <a:stretch>
            <a:fillRect/>
          </a:stretch>
        </p:blipFill>
        <p:spPr>
          <a:xfrm>
            <a:off x="3657540" y="4970978"/>
            <a:ext cx="680442" cy="680442"/>
          </a:xfrm>
          <a:prstGeom prst="rect">
            <a:avLst/>
          </a:prstGeom>
        </p:spPr>
      </p:pic>
      <p:sp>
        <p:nvSpPr>
          <p:cNvPr id="24" name="Text 14"/>
          <p:cNvSpPr/>
          <p:nvPr>
            <p:custDataLst>
              <p:tags r:id="rId26"/>
            </p:custDataLst>
          </p:nvPr>
        </p:nvSpPr>
        <p:spPr>
          <a:xfrm>
            <a:off x="3861614" y="5134332"/>
            <a:ext cx="272177" cy="353735"/>
          </a:xfrm>
          <a:prstGeom prst="rect">
            <a:avLst/>
          </a:prstGeom>
          <a:noFill/>
        </p:spPr>
        <p:txBody>
          <a:bodyPr wrap="square" lIns="0" tIns="0" rIns="0" bIns="0" rtlCol="0" anchor="t">
            <a:normAutofit/>
          </a:bodyPr>
          <a:lstStyle/>
          <a:p>
            <a:pPr marL="0" indent="0" algn="l">
              <a:lnSpc>
                <a:spcPts val="2750"/>
              </a:lnSpc>
              <a:buNone/>
            </a:pPr>
            <a:r>
              <a:rPr lang="en-US" sz="2100" b="1" dirty="0">
                <a:solidFill>
                  <a:schemeClr val="tx1"/>
                </a:solidFill>
                <a:cs typeface="Geist Bold" pitchFamily="34" charset="-120"/>
              </a:rPr>
              <a:t>4</a:t>
            </a:r>
            <a:endParaRPr lang="en-US" sz="2100" b="1" dirty="0">
              <a:solidFill>
                <a:schemeClr val="tx1"/>
              </a:solidFill>
              <a:cs typeface="Geist Bold" pitchFamily="34" charset="-120"/>
            </a:endParaRPr>
          </a:p>
        </p:txBody>
      </p:sp>
      <p:sp>
        <p:nvSpPr>
          <p:cNvPr id="25" name="Text 15"/>
          <p:cNvSpPr/>
          <p:nvPr>
            <p:custDataLst>
              <p:tags r:id="rId27"/>
            </p:custDataLst>
          </p:nvPr>
        </p:nvSpPr>
        <p:spPr>
          <a:xfrm>
            <a:off x="1051084" y="5878116"/>
            <a:ext cx="2835235" cy="368498"/>
          </a:xfrm>
          <a:prstGeom prst="rect">
            <a:avLst/>
          </a:prstGeom>
          <a:noFill/>
        </p:spPr>
        <p:txBody>
          <a:bodyPr wrap="square" lIns="0" tIns="0" rIns="0" bIns="0" rtlCol="0" anchor="t">
            <a:normAutofit/>
          </a:bodyPr>
          <a:lstStyle/>
          <a:p>
            <a:pPr marL="0" indent="0" algn="l">
              <a:lnSpc>
                <a:spcPts val="2900"/>
              </a:lnSpc>
              <a:buNone/>
            </a:pPr>
            <a:r>
              <a:rPr lang="en-US" sz="2200" b="1" dirty="0">
                <a:solidFill>
                  <a:schemeClr val="accent1">
                    <a:lumMod val="20000"/>
                    <a:lumOff val="80000"/>
                    <a:hueOff val="10800000"/>
                  </a:schemeClr>
                </a:solidFill>
                <a:cs typeface="Geist Bold" pitchFamily="34" charset="-120"/>
              </a:rPr>
              <a:t>Visualize Results</a:t>
            </a:r>
            <a:endParaRPr lang="en-US" sz="2200" b="1" dirty="0">
              <a:solidFill>
                <a:schemeClr val="accent1">
                  <a:lumMod val="20000"/>
                  <a:lumOff val="80000"/>
                  <a:hueOff val="10800000"/>
                </a:schemeClr>
              </a:solidFill>
              <a:cs typeface="Geist Bold" pitchFamily="34" charset="-120"/>
            </a:endParaRPr>
          </a:p>
        </p:txBody>
      </p:sp>
      <p:sp>
        <p:nvSpPr>
          <p:cNvPr id="26" name="Text 16"/>
          <p:cNvSpPr/>
          <p:nvPr>
            <p:custDataLst>
              <p:tags r:id="rId28"/>
            </p:custDataLst>
          </p:nvPr>
        </p:nvSpPr>
        <p:spPr>
          <a:xfrm>
            <a:off x="1051084" y="6382702"/>
            <a:ext cx="5893356"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lumMod val="20000"/>
                    <a:lumOff val="80000"/>
                    <a:hueOff val="10800000"/>
                  </a:schemeClr>
                </a:solidFill>
                <a:cs typeface="Geist" pitchFamily="34" charset="-120"/>
              </a:rPr>
              <a:t>Display scheduling results using Gantt Chart.</a:t>
            </a:r>
            <a:endParaRPr lang="en-US" sz="1750" dirty="0">
              <a:solidFill>
                <a:schemeClr val="accent1">
                  <a:lumMod val="20000"/>
                  <a:lumOff val="80000"/>
                  <a:hueOff val="10800000"/>
                </a:schemeClr>
              </a:solidFill>
              <a:cs typeface="Geist" pitchFamily="34" charset="-120"/>
            </a:endParaRPr>
          </a:p>
        </p:txBody>
      </p:sp>
      <p:sp>
        <p:nvSpPr>
          <p:cNvPr id="27" name="Shape 17"/>
          <p:cNvSpPr/>
          <p:nvPr>
            <p:custDataLst>
              <p:tags r:id="rId29"/>
            </p:custDataLst>
          </p:nvPr>
        </p:nvSpPr>
        <p:spPr>
          <a:xfrm>
            <a:off x="7428548" y="5311140"/>
            <a:ext cx="6407944" cy="1623655"/>
          </a:xfrm>
          <a:prstGeom prst="roundRect">
            <a:avLst>
              <a:gd name="adj" fmla="val 9011"/>
            </a:avLst>
          </a:prstGeom>
          <a:solidFill>
            <a:schemeClr val="accent1">
              <a:alpha val="95000"/>
            </a:schemeClr>
          </a:solidFill>
        </p:spPr>
      </p:sp>
      <p:pic>
        <p:nvPicPr>
          <p:cNvPr id="28" name="Image 8" descr="preencoded.png"/>
          <p:cNvPicPr>
            <a:picLocks noChangeAspect="1"/>
          </p:cNvPicPr>
          <p:nvPr>
            <p:custDataLst>
              <p:tags r:id="rId30"/>
            </p:custDataLst>
          </p:nvPr>
        </p:nvPicPr>
        <p:blipFill>
          <a:blip r:embed="rId24"/>
          <a:stretch>
            <a:fillRect/>
          </a:stretch>
        </p:blipFill>
        <p:spPr>
          <a:xfrm>
            <a:off x="7428548" y="5280660"/>
            <a:ext cx="6407944" cy="121920"/>
          </a:xfrm>
          <a:prstGeom prst="rect">
            <a:avLst/>
          </a:prstGeom>
        </p:spPr>
      </p:pic>
      <p:pic>
        <p:nvPicPr>
          <p:cNvPr id="29" name="Image 9" descr="preencoded.png"/>
          <p:cNvPicPr>
            <a:picLocks noChangeAspect="1"/>
          </p:cNvPicPr>
          <p:nvPr>
            <p:custDataLst>
              <p:tags r:id="rId31"/>
            </p:custDataLst>
          </p:nvPr>
        </p:nvPicPr>
        <p:blipFill>
          <a:blip r:embed="rId6"/>
          <a:stretch>
            <a:fillRect/>
          </a:stretch>
        </p:blipFill>
        <p:spPr>
          <a:xfrm>
            <a:off x="10292298" y="4970978"/>
            <a:ext cx="680442" cy="680442"/>
          </a:xfrm>
          <a:prstGeom prst="rect">
            <a:avLst/>
          </a:prstGeom>
        </p:spPr>
      </p:pic>
      <p:sp>
        <p:nvSpPr>
          <p:cNvPr id="30" name="Text 18"/>
          <p:cNvSpPr/>
          <p:nvPr>
            <p:custDataLst>
              <p:tags r:id="rId32"/>
            </p:custDataLst>
          </p:nvPr>
        </p:nvSpPr>
        <p:spPr>
          <a:xfrm>
            <a:off x="10496371" y="5134332"/>
            <a:ext cx="272177" cy="353735"/>
          </a:xfrm>
          <a:prstGeom prst="rect">
            <a:avLst/>
          </a:prstGeom>
          <a:noFill/>
        </p:spPr>
        <p:txBody>
          <a:bodyPr wrap="square" lIns="0" tIns="0" rIns="0" bIns="0" rtlCol="0" anchor="t">
            <a:normAutofit/>
          </a:bodyPr>
          <a:lstStyle/>
          <a:p>
            <a:pPr marL="0" indent="0" algn="l">
              <a:lnSpc>
                <a:spcPts val="2750"/>
              </a:lnSpc>
              <a:buNone/>
            </a:pPr>
            <a:r>
              <a:rPr lang="en-US" sz="2100" b="1" dirty="0">
                <a:solidFill>
                  <a:schemeClr val="tx1"/>
                </a:solidFill>
                <a:cs typeface="Geist Bold" pitchFamily="34" charset="-120"/>
              </a:rPr>
              <a:t>5</a:t>
            </a:r>
            <a:endParaRPr lang="en-US" sz="2100" b="1" dirty="0">
              <a:solidFill>
                <a:schemeClr val="tx1"/>
              </a:solidFill>
              <a:cs typeface="Geist Bold" pitchFamily="34" charset="-120"/>
            </a:endParaRPr>
          </a:p>
        </p:txBody>
      </p:sp>
      <p:sp>
        <p:nvSpPr>
          <p:cNvPr id="31" name="Text 19"/>
          <p:cNvSpPr/>
          <p:nvPr>
            <p:custDataLst>
              <p:tags r:id="rId33"/>
            </p:custDataLst>
          </p:nvPr>
        </p:nvSpPr>
        <p:spPr>
          <a:xfrm>
            <a:off x="7685842" y="5878116"/>
            <a:ext cx="3093839" cy="368498"/>
          </a:xfrm>
          <a:prstGeom prst="rect">
            <a:avLst/>
          </a:prstGeom>
          <a:noFill/>
        </p:spPr>
        <p:txBody>
          <a:bodyPr wrap="none" lIns="0" tIns="0" rIns="0" bIns="0" rtlCol="0" anchor="t"/>
          <a:lstStyle/>
          <a:p>
            <a:pPr marL="0" indent="0" algn="l">
              <a:lnSpc>
                <a:spcPts val="2900"/>
              </a:lnSpc>
              <a:buNone/>
            </a:pPr>
            <a:r>
              <a:rPr lang="en-US" sz="2200" b="1" dirty="0">
                <a:solidFill>
                  <a:schemeClr val="accent1">
                    <a:lumMod val="20000"/>
                    <a:lumOff val="80000"/>
                    <a:hueOff val="10800000"/>
                  </a:schemeClr>
                </a:solidFill>
                <a:cs typeface="Geist Bold" pitchFamily="34" charset="-120"/>
              </a:rPr>
              <a:t>Programming Practice</a:t>
            </a:r>
            <a:endParaRPr lang="en-US" sz="2200" b="1" dirty="0">
              <a:solidFill>
                <a:schemeClr val="accent1">
                  <a:lumMod val="20000"/>
                  <a:lumOff val="80000"/>
                  <a:hueOff val="10800000"/>
                </a:schemeClr>
              </a:solidFill>
              <a:cs typeface="Geist Bold" pitchFamily="34" charset="-120"/>
            </a:endParaRPr>
          </a:p>
        </p:txBody>
      </p:sp>
      <p:sp>
        <p:nvSpPr>
          <p:cNvPr id="32" name="Text 20"/>
          <p:cNvSpPr/>
          <p:nvPr>
            <p:custDataLst>
              <p:tags r:id="rId34"/>
            </p:custDataLst>
          </p:nvPr>
        </p:nvSpPr>
        <p:spPr>
          <a:xfrm>
            <a:off x="7685842" y="6382702"/>
            <a:ext cx="5893356" cy="294799"/>
          </a:xfrm>
          <a:prstGeom prst="rect">
            <a:avLst/>
          </a:prstGeom>
          <a:noFill/>
        </p:spPr>
        <p:txBody>
          <a:bodyPr wrap="none" lIns="0" tIns="0" rIns="0" bIns="0" rtlCol="0" anchor="t"/>
          <a:lstStyle/>
          <a:p>
            <a:pPr marL="0" indent="0" algn="l">
              <a:lnSpc>
                <a:spcPts val="2300"/>
              </a:lnSpc>
              <a:buNone/>
            </a:pPr>
            <a:r>
              <a:rPr lang="en-US" sz="1750" dirty="0">
                <a:solidFill>
                  <a:schemeClr val="accent1">
                    <a:lumMod val="20000"/>
                    <a:lumOff val="80000"/>
                    <a:hueOff val="10800000"/>
                  </a:schemeClr>
                </a:solidFill>
                <a:cs typeface="Geist" pitchFamily="34" charset="-120"/>
              </a:rPr>
              <a:t>Practice modular programming and code organization.</a:t>
            </a:r>
            <a:endParaRPr lang="en-US" sz="1750" dirty="0">
              <a:solidFill>
                <a:schemeClr val="accent1">
                  <a:lumMod val="20000"/>
                  <a:lumOff val="80000"/>
                  <a:hueOff val="10800000"/>
                </a:schemeClr>
              </a:solidFill>
              <a:cs typeface="Geist" pitchFamily="34" charset="-120"/>
            </a:endParaRPr>
          </a:p>
        </p:txBody>
      </p:sp>
      <p:sp>
        <p:nvSpPr>
          <p:cNvPr id="34" name="Title 33"/>
          <p:cNvSpPr>
            <a:spLocks noGrp="1"/>
          </p:cNvSpPr>
          <p:nvPr>
            <p:ph type="title"/>
            <p:custDataLst>
              <p:tags r:id="rId35"/>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Project Objectives</a:t>
            </a:r>
            <a:endParaRPr lang="en-US" dirty="0">
              <a:sym typeface="+mn-ea"/>
            </a:endParaRPr>
          </a:p>
        </p:txBody>
      </p:sp>
    </p:spTree>
    <p:custDataLst>
      <p:tags r:id="rId3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7181385" y="0"/>
            <a:ext cx="7449015" cy="8229600"/>
          </a:xfrm>
          <a:prstGeom prst="rect">
            <a:avLst/>
          </a:prstGeom>
        </p:spPr>
      </p:pic>
      <p:sp>
        <p:nvSpPr>
          <p:cNvPr id="19" name="Content Placeholder 18"/>
          <p:cNvSpPr>
            <a:spLocks noGrp="1"/>
          </p:cNvSpPr>
          <p:nvPr>
            <p:ph idx="1"/>
            <p:custDataLst>
              <p:tags r:id="rId3"/>
            </p:custDataLst>
          </p:nvPr>
        </p:nvSpPr>
        <p:spPr/>
        <p:txBody>
          <a:bodyPr/>
          <a:p>
            <a:endParaRPr lang="en-US">
              <a:ea typeface="+mn-ea"/>
            </a:endParaRPr>
          </a:p>
        </p:txBody>
      </p:sp>
      <p:pic>
        <p:nvPicPr>
          <p:cNvPr id="4" name="Image 1" descr="preencoded.png"/>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793790" y="2374225"/>
            <a:ext cx="566976" cy="566976"/>
          </a:xfrm>
          <a:prstGeom prst="rect">
            <a:avLst/>
          </a:prstGeom>
        </p:spPr>
      </p:pic>
      <p:sp>
        <p:nvSpPr>
          <p:cNvPr id="5" name="Text 1"/>
          <p:cNvSpPr/>
          <p:nvPr>
            <p:custDataLst>
              <p:tags r:id="rId7"/>
            </p:custDataLst>
          </p:nvPr>
        </p:nvSpPr>
        <p:spPr>
          <a:xfrm>
            <a:off x="1644253" y="2374225"/>
            <a:ext cx="3297317" cy="368498"/>
          </a:xfrm>
          <a:prstGeom prst="rect">
            <a:avLst/>
          </a:prstGeom>
          <a:noFill/>
        </p:spPr>
        <p:txBody>
          <a:bodyPr wrap="square" lIns="0" tIns="0" rIns="0" bIns="0" rtlCol="0" anchor="t">
            <a:normAutofit/>
          </a:bodyPr>
          <a:lstStyle/>
          <a:p>
            <a:pPr marL="0" indent="0" algn="l">
              <a:lnSpc>
                <a:spcPts val="2900"/>
              </a:lnSpc>
              <a:buNone/>
            </a:pPr>
            <a:r>
              <a:rPr lang="en-US" sz="2200" b="1" dirty="0">
                <a:solidFill>
                  <a:schemeClr val="accent1"/>
                </a:solidFill>
                <a:cs typeface="Geist Bold" pitchFamily="34" charset="-120"/>
              </a:rPr>
              <a:t>Programming Language</a:t>
            </a:r>
            <a:endParaRPr lang="en-US" sz="2200" b="1" dirty="0">
              <a:solidFill>
                <a:schemeClr val="accent1"/>
              </a:solidFill>
              <a:cs typeface="Geist Bold" pitchFamily="34" charset="-120"/>
            </a:endParaRPr>
          </a:p>
        </p:txBody>
      </p:sp>
      <p:sp>
        <p:nvSpPr>
          <p:cNvPr id="6" name="Text 2"/>
          <p:cNvSpPr/>
          <p:nvPr>
            <p:custDataLst>
              <p:tags r:id="rId8"/>
            </p:custDataLst>
          </p:nvPr>
        </p:nvSpPr>
        <p:spPr>
          <a:xfrm>
            <a:off x="1644253" y="2878812"/>
            <a:ext cx="670595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tx1"/>
                </a:solidFill>
                <a:cs typeface="Geist" pitchFamily="34" charset="-120"/>
              </a:rPr>
              <a:t>C++</a:t>
            </a:r>
            <a:endParaRPr lang="en-US" sz="1750" dirty="0">
              <a:solidFill>
                <a:schemeClr val="tx1"/>
              </a:solidFill>
              <a:cs typeface="Geist" pitchFamily="34" charset="-120"/>
            </a:endParaRPr>
          </a:p>
        </p:txBody>
      </p:sp>
      <p:pic>
        <p:nvPicPr>
          <p:cNvPr id="7" name="Image 2" descr="preencoded.png"/>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793790" y="3627239"/>
            <a:ext cx="566976" cy="566976"/>
          </a:xfrm>
          <a:prstGeom prst="rect">
            <a:avLst/>
          </a:prstGeom>
        </p:spPr>
      </p:pic>
      <p:sp>
        <p:nvSpPr>
          <p:cNvPr id="8" name="Text 3"/>
          <p:cNvSpPr/>
          <p:nvPr>
            <p:custDataLst>
              <p:tags r:id="rId12"/>
            </p:custDataLst>
          </p:nvPr>
        </p:nvSpPr>
        <p:spPr>
          <a:xfrm>
            <a:off x="1644253" y="3627239"/>
            <a:ext cx="3663672" cy="368498"/>
          </a:xfrm>
          <a:prstGeom prst="rect">
            <a:avLst/>
          </a:prstGeom>
          <a:noFill/>
        </p:spPr>
        <p:txBody>
          <a:bodyPr wrap="none" lIns="0" tIns="0" rIns="0" bIns="0" rtlCol="0" anchor="t"/>
          <a:lstStyle/>
          <a:p>
            <a:pPr marL="0" indent="0" algn="l">
              <a:lnSpc>
                <a:spcPts val="2900"/>
              </a:lnSpc>
              <a:buNone/>
            </a:pPr>
            <a:r>
              <a:rPr lang="en-US" sz="2200" b="1" dirty="0">
                <a:solidFill>
                  <a:schemeClr val="accent1"/>
                </a:solidFill>
                <a:cs typeface="Geist Bold" pitchFamily="34" charset="-120"/>
              </a:rPr>
              <a:t>Development Environment</a:t>
            </a:r>
            <a:endParaRPr lang="en-US" sz="2200" b="1" dirty="0">
              <a:solidFill>
                <a:schemeClr val="accent1"/>
              </a:solidFill>
              <a:cs typeface="Geist Bold" pitchFamily="34" charset="-120"/>
            </a:endParaRPr>
          </a:p>
        </p:txBody>
      </p:sp>
      <p:sp>
        <p:nvSpPr>
          <p:cNvPr id="9" name="Text 4"/>
          <p:cNvSpPr/>
          <p:nvPr>
            <p:custDataLst>
              <p:tags r:id="rId13"/>
            </p:custDataLst>
          </p:nvPr>
        </p:nvSpPr>
        <p:spPr>
          <a:xfrm>
            <a:off x="1644253" y="4131826"/>
            <a:ext cx="670595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tx1"/>
                </a:solidFill>
                <a:cs typeface="Geist" pitchFamily="34" charset="-120"/>
              </a:rPr>
              <a:t>Visual Studio Code</a:t>
            </a:r>
            <a:endParaRPr lang="en-US" sz="1750" dirty="0">
              <a:solidFill>
                <a:schemeClr val="tx1"/>
              </a:solidFill>
              <a:cs typeface="Geist" pitchFamily="34" charset="-120"/>
            </a:endParaRPr>
          </a:p>
        </p:txBody>
      </p:sp>
      <p:pic>
        <p:nvPicPr>
          <p:cNvPr id="10" name="Image 3" descr="preencoded.png"/>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793790" y="4880253"/>
            <a:ext cx="566976" cy="566976"/>
          </a:xfrm>
          <a:prstGeom prst="rect">
            <a:avLst/>
          </a:prstGeom>
        </p:spPr>
      </p:pic>
      <p:sp>
        <p:nvSpPr>
          <p:cNvPr id="11" name="Text 5"/>
          <p:cNvSpPr/>
          <p:nvPr>
            <p:custDataLst>
              <p:tags r:id="rId17"/>
            </p:custDataLst>
          </p:nvPr>
        </p:nvSpPr>
        <p:spPr>
          <a:xfrm>
            <a:off x="1644253" y="4880253"/>
            <a:ext cx="2835235" cy="368498"/>
          </a:xfrm>
          <a:prstGeom prst="rect">
            <a:avLst/>
          </a:prstGeom>
          <a:noFill/>
        </p:spPr>
        <p:txBody>
          <a:bodyPr wrap="square" lIns="0" tIns="0" rIns="0" bIns="0" rtlCol="0" anchor="t">
            <a:normAutofit/>
          </a:bodyPr>
          <a:lstStyle/>
          <a:p>
            <a:pPr marL="0" indent="0" algn="l">
              <a:lnSpc>
                <a:spcPts val="2900"/>
              </a:lnSpc>
              <a:buNone/>
            </a:pPr>
            <a:r>
              <a:rPr lang="en-US" sz="2200" b="1" dirty="0">
                <a:solidFill>
                  <a:schemeClr val="accent1"/>
                </a:solidFill>
                <a:cs typeface="Geist Bold" pitchFamily="34" charset="-120"/>
              </a:rPr>
              <a:t>Version Control</a:t>
            </a:r>
            <a:endParaRPr lang="en-US" sz="2200" b="1" dirty="0">
              <a:solidFill>
                <a:schemeClr val="accent1"/>
              </a:solidFill>
              <a:cs typeface="Geist Bold" pitchFamily="34" charset="-120"/>
            </a:endParaRPr>
          </a:p>
        </p:txBody>
      </p:sp>
      <p:sp>
        <p:nvSpPr>
          <p:cNvPr id="12" name="Text 6"/>
          <p:cNvSpPr/>
          <p:nvPr>
            <p:custDataLst>
              <p:tags r:id="rId18"/>
            </p:custDataLst>
          </p:nvPr>
        </p:nvSpPr>
        <p:spPr>
          <a:xfrm>
            <a:off x="1644253" y="5384840"/>
            <a:ext cx="670595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tx1"/>
                </a:solidFill>
                <a:cs typeface="Geist" pitchFamily="34" charset="-120"/>
              </a:rPr>
              <a:t>Git/GitHub</a:t>
            </a:r>
            <a:endParaRPr lang="en-US" sz="1750" dirty="0">
              <a:solidFill>
                <a:schemeClr val="tx1"/>
              </a:solidFill>
              <a:cs typeface="Geist" pitchFamily="34" charset="-120"/>
            </a:endParaRPr>
          </a:p>
        </p:txBody>
      </p:sp>
      <p:pic>
        <p:nvPicPr>
          <p:cNvPr id="13" name="Image 4" descr="preencoded.png"/>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793790" y="6133267"/>
            <a:ext cx="566976" cy="566976"/>
          </a:xfrm>
          <a:prstGeom prst="rect">
            <a:avLst/>
          </a:prstGeom>
        </p:spPr>
      </p:pic>
      <p:sp>
        <p:nvSpPr>
          <p:cNvPr id="14" name="Text 7"/>
          <p:cNvSpPr/>
          <p:nvPr>
            <p:custDataLst>
              <p:tags r:id="rId22"/>
            </p:custDataLst>
          </p:nvPr>
        </p:nvSpPr>
        <p:spPr>
          <a:xfrm>
            <a:off x="1644253" y="6133267"/>
            <a:ext cx="2835235" cy="368498"/>
          </a:xfrm>
          <a:prstGeom prst="rect">
            <a:avLst/>
          </a:prstGeom>
          <a:noFill/>
        </p:spPr>
        <p:txBody>
          <a:bodyPr wrap="square" lIns="0" tIns="0" rIns="0" bIns="0" rtlCol="0" anchor="t">
            <a:normAutofit/>
          </a:bodyPr>
          <a:lstStyle/>
          <a:p>
            <a:pPr marL="0" indent="0" algn="l">
              <a:lnSpc>
                <a:spcPts val="2900"/>
              </a:lnSpc>
              <a:buNone/>
            </a:pPr>
            <a:r>
              <a:rPr lang="en-US" sz="2200" b="1" dirty="0">
                <a:solidFill>
                  <a:schemeClr val="accent1"/>
                </a:solidFill>
                <a:cs typeface="Geist Bold" pitchFamily="34" charset="-120"/>
              </a:rPr>
              <a:t>Libraries</a:t>
            </a:r>
            <a:endParaRPr lang="en-US" sz="2200" b="1" dirty="0">
              <a:solidFill>
                <a:schemeClr val="accent1"/>
              </a:solidFill>
              <a:cs typeface="Geist Bold" pitchFamily="34" charset="-120"/>
            </a:endParaRPr>
          </a:p>
        </p:txBody>
      </p:sp>
      <p:sp>
        <p:nvSpPr>
          <p:cNvPr id="15" name="Text 8"/>
          <p:cNvSpPr/>
          <p:nvPr>
            <p:custDataLst>
              <p:tags r:id="rId23"/>
            </p:custDataLst>
          </p:nvPr>
        </p:nvSpPr>
        <p:spPr>
          <a:xfrm>
            <a:off x="1644253" y="6637853"/>
            <a:ext cx="6705957" cy="294799"/>
          </a:xfrm>
          <a:prstGeom prst="rect">
            <a:avLst/>
          </a:prstGeom>
          <a:noFill/>
        </p:spPr>
        <p:txBody>
          <a:bodyPr wrap="square" lIns="0" tIns="0" rIns="0" bIns="0" rtlCol="0" anchor="t">
            <a:normAutofit/>
          </a:bodyPr>
          <a:lstStyle/>
          <a:p>
            <a:pPr marL="0" indent="0" algn="l">
              <a:lnSpc>
                <a:spcPts val="2300"/>
              </a:lnSpc>
              <a:buNone/>
            </a:pPr>
            <a:r>
              <a:rPr lang="en-US" sz="1750" dirty="0">
                <a:solidFill>
                  <a:schemeClr val="accent1"/>
                </a:solidFill>
                <a:cs typeface="Geist" pitchFamily="34" charset="-120"/>
              </a:rPr>
              <a:t>csv, copy, datetime, time, random (built-in)</a:t>
            </a:r>
            <a:endParaRPr lang="en-US" sz="1750" dirty="0">
              <a:solidFill>
                <a:schemeClr val="accent1"/>
              </a:solidFill>
              <a:cs typeface="Geist" pitchFamily="34" charset="-120"/>
            </a:endParaRPr>
          </a:p>
        </p:txBody>
      </p:sp>
      <p:sp>
        <p:nvSpPr>
          <p:cNvPr id="17" name="Title 16"/>
          <p:cNvSpPr>
            <a:spLocks noGrp="1"/>
          </p:cNvSpPr>
          <p:nvPr>
            <p:ph type="title"/>
            <p:custDataLst>
              <p:tags r:id="rId24"/>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Technologies Used</a:t>
            </a:r>
            <a:endParaRPr lang="en-US" dirty="0">
              <a:sym typeface="+mn-ea"/>
            </a:endParaRPr>
          </a:p>
        </p:txBody>
      </p:sp>
    </p:spTree>
    <p:custDataLst>
      <p:tags r:id="rId2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53"/>
          <p:cNvSpPr>
            <a:spLocks noGrp="1"/>
          </p:cNvSpPr>
          <p:nvPr>
            <p:ph idx="1"/>
            <p:custDataLst>
              <p:tags r:id="rId1"/>
            </p:custDataLst>
          </p:nvPr>
        </p:nvSpPr>
        <p:spPr/>
        <p:txBody>
          <a:bodyPr/>
          <a:p>
            <a:endParaRPr lang="en-US">
              <a:ea typeface="+mn-ea"/>
            </a:endParaRPr>
          </a:p>
        </p:txBody>
      </p:sp>
      <p:sp>
        <p:nvSpPr>
          <p:cNvPr id="3" name="Text 1"/>
          <p:cNvSpPr/>
          <p:nvPr>
            <p:custDataLst>
              <p:tags r:id="rId2"/>
            </p:custDataLst>
          </p:nvPr>
        </p:nvSpPr>
        <p:spPr>
          <a:xfrm>
            <a:off x="1454110" y="1591389"/>
            <a:ext cx="7003733" cy="441722"/>
          </a:xfrm>
          <a:prstGeom prst="rect">
            <a:avLst/>
          </a:prstGeom>
          <a:noFill/>
        </p:spPr>
        <p:txBody>
          <a:bodyPr wrap="none" lIns="0" tIns="0" rIns="0" bIns="0" rtlCol="0" anchor="t"/>
          <a:lstStyle/>
          <a:p>
            <a:pPr marL="0" indent="0" algn="l">
              <a:lnSpc>
                <a:spcPts val="3450"/>
              </a:lnSpc>
              <a:buNone/>
            </a:pPr>
            <a:r>
              <a:rPr lang="en-US" sz="2650" b="1" dirty="0">
                <a:solidFill>
                  <a:schemeClr val="accent1"/>
                </a:solidFill>
                <a:cs typeface="Geist Bold" pitchFamily="34" charset="-120"/>
              </a:rPr>
              <a:t>FCFS Algorithm (First-Come, First-Served)</a:t>
            </a:r>
            <a:endParaRPr lang="en-US" sz="2650" b="1" dirty="0">
              <a:solidFill>
                <a:schemeClr val="accent1"/>
              </a:solidFill>
              <a:cs typeface="Geist Bold" pitchFamily="34" charset="-120"/>
            </a:endParaRPr>
          </a:p>
        </p:txBody>
      </p:sp>
      <p:sp>
        <p:nvSpPr>
          <p:cNvPr id="4" name="Text 2"/>
          <p:cNvSpPr/>
          <p:nvPr>
            <p:custDataLst>
              <p:tags r:id="rId3"/>
            </p:custDataLst>
          </p:nvPr>
        </p:nvSpPr>
        <p:spPr>
          <a:xfrm>
            <a:off x="1454110" y="2223849"/>
            <a:ext cx="11722060"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Principle:</a:t>
            </a:r>
            <a:r>
              <a:rPr lang="en-US" sz="1300" dirty="0">
                <a:solidFill>
                  <a:schemeClr val="accent1"/>
                </a:solidFill>
                <a:cs typeface="Geist" pitchFamily="34" charset="-120"/>
              </a:rPr>
              <a:t> Processes that arrive first are executed first.</a:t>
            </a:r>
            <a:endParaRPr lang="en-US" sz="1300" dirty="0">
              <a:solidFill>
                <a:schemeClr val="accent1"/>
              </a:solidFill>
              <a:cs typeface="Geist" pitchFamily="34" charset="-120"/>
            </a:endParaRPr>
          </a:p>
        </p:txBody>
      </p:sp>
      <p:sp>
        <p:nvSpPr>
          <p:cNvPr id="5" name="Text 3"/>
          <p:cNvSpPr/>
          <p:nvPr>
            <p:custDataLst>
              <p:tags r:id="rId4"/>
            </p:custDataLst>
          </p:nvPr>
        </p:nvSpPr>
        <p:spPr>
          <a:xfrm>
            <a:off x="1454110" y="2607707"/>
            <a:ext cx="2548176" cy="331232"/>
          </a:xfrm>
          <a:prstGeom prst="rect">
            <a:avLst/>
          </a:prstGeom>
          <a:noFill/>
        </p:spPr>
        <p:txBody>
          <a:bodyPr wrap="square" lIns="0" tIns="0" rIns="0" bIns="0" rtlCol="0" anchor="t">
            <a:normAutofit/>
          </a:bodyPr>
          <a:lstStyle/>
          <a:p>
            <a:pPr marL="0" indent="0" algn="l">
              <a:lnSpc>
                <a:spcPts val="2600"/>
              </a:lnSpc>
              <a:buNone/>
            </a:pPr>
            <a:r>
              <a:rPr lang="en-US" sz="2000" b="1" dirty="0">
                <a:solidFill>
                  <a:schemeClr val="accent1"/>
                </a:solidFill>
                <a:cs typeface="Geist Bold" pitchFamily="34" charset="-120"/>
              </a:rPr>
              <a:t>Characteristics:</a:t>
            </a:r>
            <a:endParaRPr lang="en-US" sz="2000" b="1" dirty="0">
              <a:solidFill>
                <a:schemeClr val="accent1"/>
              </a:solidFill>
              <a:cs typeface="Geist Bold" pitchFamily="34" charset="-120"/>
            </a:endParaRPr>
          </a:p>
        </p:txBody>
      </p:sp>
      <p:sp>
        <p:nvSpPr>
          <p:cNvPr id="6" name="Text 4"/>
          <p:cNvSpPr/>
          <p:nvPr>
            <p:custDataLst>
              <p:tags r:id="rId5"/>
            </p:custDataLst>
          </p:nvPr>
        </p:nvSpPr>
        <p:spPr>
          <a:xfrm>
            <a:off x="1454110" y="3129677"/>
            <a:ext cx="11722060" cy="772519"/>
          </a:xfrm>
          <a:prstGeom prst="rect">
            <a:avLst/>
          </a:prstGeom>
          <a:noFill/>
        </p:spPr>
        <p:txBody>
          <a:bodyPr wrap="square" lIns="0" tIns="0" rIns="0" bIns="0" rtlCol="0" anchor="t"/>
          <a:lstStyle/>
          <a:p>
            <a:pPr marL="342900" indent="-342900" algn="l">
              <a:lnSpc>
                <a:spcPts val="1500"/>
              </a:lnSpc>
              <a:buSzPct val="100000"/>
              <a:buChar char="•"/>
            </a:pPr>
            <a:r>
              <a:rPr lang="en-US" sz="1300" dirty="0">
                <a:solidFill>
                  <a:schemeClr val="accent1"/>
                </a:solidFill>
                <a:cs typeface="Geist" pitchFamily="34" charset="-120"/>
              </a:rPr>
              <a:t>Non-preemptive scheduling</a:t>
            </a:r>
            <a:endParaRPr lang="en-US" sz="1300" dirty="0">
              <a:solidFill>
                <a:schemeClr val="tx1"/>
              </a:solidFill>
            </a:endParaRPr>
          </a:p>
          <a:p>
            <a:pPr marL="342900" indent="-342900" algn="l">
              <a:lnSpc>
                <a:spcPts val="1500"/>
              </a:lnSpc>
              <a:buSzPct val="100000"/>
              <a:buChar char="•"/>
            </a:pPr>
            <a:r>
              <a:rPr lang="en-US" sz="1300" dirty="0">
                <a:solidFill>
                  <a:schemeClr val="accent1"/>
                </a:solidFill>
                <a:cs typeface="Geist" pitchFamily="34" charset="-120"/>
              </a:rPr>
              <a:t>Simple and easy to implement</a:t>
            </a:r>
            <a:endParaRPr lang="en-US" sz="1300" dirty="0">
              <a:solidFill>
                <a:schemeClr val="tx1"/>
              </a:solidFill>
            </a:endParaRPr>
          </a:p>
          <a:p>
            <a:pPr marL="342900" indent="-342900" algn="l">
              <a:lnSpc>
                <a:spcPts val="1500"/>
              </a:lnSpc>
              <a:buSzPct val="100000"/>
              <a:buChar char="•"/>
            </a:pPr>
            <a:r>
              <a:rPr lang="en-US" sz="1300" dirty="0">
                <a:solidFill>
                  <a:schemeClr val="accent1"/>
                </a:solidFill>
                <a:cs typeface="Geist" pitchFamily="34" charset="-120"/>
              </a:rPr>
              <a:t>Fair based on arrival order</a:t>
            </a:r>
            <a:endParaRPr lang="en-US" sz="1300" dirty="0">
              <a:solidFill>
                <a:schemeClr val="tx1"/>
              </a:solidFill>
            </a:endParaRPr>
          </a:p>
          <a:p>
            <a:pPr marL="342900" indent="-342900" algn="l">
              <a:lnSpc>
                <a:spcPts val="1500"/>
              </a:lnSpc>
              <a:buSzPct val="100000"/>
              <a:buChar char="•"/>
            </a:pPr>
            <a:r>
              <a:rPr lang="en-US" sz="1300" dirty="0">
                <a:solidFill>
                  <a:schemeClr val="accent1"/>
                </a:solidFill>
                <a:cs typeface="Geist" pitchFamily="34" charset="-120"/>
              </a:rPr>
              <a:t>Can cause "convoy effect" (short processes wait for long processes)</a:t>
            </a:r>
            <a:endParaRPr lang="en-US" sz="1300" dirty="0">
              <a:solidFill>
                <a:schemeClr val="accent1"/>
              </a:solidFill>
              <a:cs typeface="Geist" pitchFamily="34" charset="-120"/>
            </a:endParaRPr>
          </a:p>
        </p:txBody>
      </p:sp>
      <p:sp>
        <p:nvSpPr>
          <p:cNvPr id="7" name="Text 5"/>
          <p:cNvSpPr/>
          <p:nvPr>
            <p:custDataLst>
              <p:tags r:id="rId6"/>
            </p:custDataLst>
          </p:nvPr>
        </p:nvSpPr>
        <p:spPr>
          <a:xfrm>
            <a:off x="1454110" y="4092934"/>
            <a:ext cx="2548176" cy="331232"/>
          </a:xfrm>
          <a:prstGeom prst="rect">
            <a:avLst/>
          </a:prstGeom>
          <a:noFill/>
        </p:spPr>
        <p:txBody>
          <a:bodyPr wrap="square" lIns="0" tIns="0" rIns="0" bIns="0" rtlCol="0" anchor="t">
            <a:normAutofit/>
          </a:bodyPr>
          <a:lstStyle/>
          <a:p>
            <a:pPr marL="0" indent="0" algn="l">
              <a:lnSpc>
                <a:spcPts val="2600"/>
              </a:lnSpc>
              <a:buNone/>
            </a:pPr>
            <a:r>
              <a:rPr lang="en-US" sz="2000" b="1" dirty="0">
                <a:solidFill>
                  <a:schemeClr val="accent1"/>
                </a:solidFill>
                <a:cs typeface="Geist Bold" pitchFamily="34" charset="-120"/>
              </a:rPr>
              <a:t>Example:</a:t>
            </a:r>
            <a:endParaRPr lang="en-US" sz="2000" b="1" dirty="0">
              <a:solidFill>
                <a:schemeClr val="accent1"/>
              </a:solidFill>
              <a:cs typeface="Geist Bold" pitchFamily="34" charset="-120"/>
            </a:endParaRPr>
          </a:p>
        </p:txBody>
      </p:sp>
      <p:sp>
        <p:nvSpPr>
          <p:cNvPr id="8" name="Shape 6"/>
          <p:cNvSpPr/>
          <p:nvPr>
            <p:custDataLst>
              <p:tags r:id="rId7"/>
            </p:custDataLst>
          </p:nvPr>
        </p:nvSpPr>
        <p:spPr>
          <a:xfrm>
            <a:off x="1454110" y="4614904"/>
            <a:ext cx="11722060" cy="1820228"/>
          </a:xfrm>
          <a:prstGeom prst="roundRect">
            <a:avLst>
              <a:gd name="adj" fmla="val 3920"/>
            </a:avLst>
          </a:prstGeom>
          <a:noFill/>
          <a:ln w="7620">
            <a:solidFill>
              <a:srgbClr val="FFFFFF">
                <a:alpha val="24000"/>
              </a:srgbClr>
            </a:solidFill>
            <a:prstDash val="solid"/>
          </a:ln>
        </p:spPr>
      </p:sp>
      <p:sp>
        <p:nvSpPr>
          <p:cNvPr id="9" name="Shape 7"/>
          <p:cNvSpPr/>
          <p:nvPr>
            <p:custDataLst>
              <p:tags r:id="rId8"/>
            </p:custDataLst>
          </p:nvPr>
        </p:nvSpPr>
        <p:spPr>
          <a:xfrm>
            <a:off x="1461730" y="4622524"/>
            <a:ext cx="11706820" cy="360998"/>
          </a:xfrm>
          <a:prstGeom prst="rect">
            <a:avLst/>
          </a:prstGeom>
          <a:solidFill>
            <a:srgbClr val="FFFFFF">
              <a:alpha val="4000"/>
            </a:srgbClr>
          </a:solidFill>
        </p:spPr>
      </p:sp>
      <p:sp>
        <p:nvSpPr>
          <p:cNvPr id="10" name="Text 8"/>
          <p:cNvSpPr/>
          <p:nvPr>
            <p:custDataLst>
              <p:tags r:id="rId9"/>
            </p:custDataLst>
          </p:nvPr>
        </p:nvSpPr>
        <p:spPr>
          <a:xfrm>
            <a:off x="1632109" y="4706463"/>
            <a:ext cx="1328261"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PID</a:t>
            </a:r>
            <a:endParaRPr lang="en-US" sz="1300" b="1" dirty="0">
              <a:solidFill>
                <a:schemeClr val="accent1"/>
              </a:solidFill>
              <a:cs typeface="Geist" pitchFamily="34" charset="-120"/>
            </a:endParaRPr>
          </a:p>
        </p:txBody>
      </p:sp>
      <p:sp>
        <p:nvSpPr>
          <p:cNvPr id="11" name="Text 9"/>
          <p:cNvSpPr/>
          <p:nvPr>
            <p:custDataLst>
              <p:tags r:id="rId10"/>
            </p:custDataLst>
          </p:nvPr>
        </p:nvSpPr>
        <p:spPr>
          <a:xfrm>
            <a:off x="3307556"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AT</a:t>
            </a:r>
            <a:endParaRPr lang="en-US" sz="1300" b="1" dirty="0">
              <a:solidFill>
                <a:schemeClr val="accent1"/>
              </a:solidFill>
              <a:cs typeface="Geist" pitchFamily="34" charset="-120"/>
            </a:endParaRPr>
          </a:p>
        </p:txBody>
      </p:sp>
      <p:sp>
        <p:nvSpPr>
          <p:cNvPr id="12" name="Text 10"/>
          <p:cNvSpPr/>
          <p:nvPr>
            <p:custDataLst>
              <p:tags r:id="rId11"/>
            </p:custDataLst>
          </p:nvPr>
        </p:nvSpPr>
        <p:spPr>
          <a:xfrm>
            <a:off x="4979194"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BT</a:t>
            </a:r>
            <a:endParaRPr lang="en-US" sz="1300" b="1" dirty="0">
              <a:solidFill>
                <a:schemeClr val="accent1"/>
              </a:solidFill>
              <a:cs typeface="Geist" pitchFamily="34" charset="-120"/>
            </a:endParaRPr>
          </a:p>
        </p:txBody>
      </p:sp>
      <p:sp>
        <p:nvSpPr>
          <p:cNvPr id="13" name="Text 11"/>
          <p:cNvSpPr/>
          <p:nvPr>
            <p:custDataLst>
              <p:tags r:id="rId12"/>
            </p:custDataLst>
          </p:nvPr>
        </p:nvSpPr>
        <p:spPr>
          <a:xfrm>
            <a:off x="6650831"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ST</a:t>
            </a:r>
            <a:endParaRPr lang="en-US" sz="1300" b="1" dirty="0">
              <a:solidFill>
                <a:schemeClr val="accent1"/>
              </a:solidFill>
              <a:cs typeface="Geist" pitchFamily="34" charset="-120"/>
            </a:endParaRPr>
          </a:p>
        </p:txBody>
      </p:sp>
      <p:sp>
        <p:nvSpPr>
          <p:cNvPr id="14" name="Text 12"/>
          <p:cNvSpPr/>
          <p:nvPr>
            <p:custDataLst>
              <p:tags r:id="rId13"/>
            </p:custDataLst>
          </p:nvPr>
        </p:nvSpPr>
        <p:spPr>
          <a:xfrm>
            <a:off x="8323659"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CT</a:t>
            </a:r>
            <a:endParaRPr lang="en-US" sz="1300" b="1" dirty="0">
              <a:solidFill>
                <a:schemeClr val="accent1"/>
              </a:solidFill>
              <a:cs typeface="Geist" pitchFamily="34" charset="-120"/>
            </a:endParaRPr>
          </a:p>
        </p:txBody>
      </p:sp>
      <p:sp>
        <p:nvSpPr>
          <p:cNvPr id="15" name="Text 13"/>
          <p:cNvSpPr/>
          <p:nvPr>
            <p:custDataLst>
              <p:tags r:id="rId14"/>
            </p:custDataLst>
          </p:nvPr>
        </p:nvSpPr>
        <p:spPr>
          <a:xfrm>
            <a:off x="9996488"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TAT</a:t>
            </a:r>
            <a:endParaRPr lang="en-US" sz="1300" b="1" dirty="0">
              <a:solidFill>
                <a:schemeClr val="accent1"/>
              </a:solidFill>
              <a:cs typeface="Geist" pitchFamily="34" charset="-120"/>
            </a:endParaRPr>
          </a:p>
        </p:txBody>
      </p:sp>
      <p:sp>
        <p:nvSpPr>
          <p:cNvPr id="16" name="Text 14"/>
          <p:cNvSpPr/>
          <p:nvPr>
            <p:custDataLst>
              <p:tags r:id="rId15"/>
            </p:custDataLst>
          </p:nvPr>
        </p:nvSpPr>
        <p:spPr>
          <a:xfrm>
            <a:off x="11669316" y="4706463"/>
            <a:ext cx="132945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WT</a:t>
            </a:r>
            <a:endParaRPr lang="en-US" sz="1300" b="1" dirty="0">
              <a:solidFill>
                <a:schemeClr val="accent1"/>
              </a:solidFill>
              <a:cs typeface="Geist" pitchFamily="34" charset="-120"/>
            </a:endParaRPr>
          </a:p>
        </p:txBody>
      </p:sp>
      <p:sp>
        <p:nvSpPr>
          <p:cNvPr id="17" name="Shape 15"/>
          <p:cNvSpPr/>
          <p:nvPr>
            <p:custDataLst>
              <p:tags r:id="rId16"/>
            </p:custDataLst>
          </p:nvPr>
        </p:nvSpPr>
        <p:spPr>
          <a:xfrm>
            <a:off x="1461730" y="4983521"/>
            <a:ext cx="11706820" cy="360998"/>
          </a:xfrm>
          <a:prstGeom prst="rect">
            <a:avLst/>
          </a:prstGeom>
          <a:solidFill>
            <a:srgbClr val="000000">
              <a:alpha val="4000"/>
            </a:srgbClr>
          </a:solidFill>
        </p:spPr>
      </p:sp>
      <p:sp>
        <p:nvSpPr>
          <p:cNvPr id="18" name="Text 16"/>
          <p:cNvSpPr/>
          <p:nvPr>
            <p:custDataLst>
              <p:tags r:id="rId17"/>
            </p:custDataLst>
          </p:nvPr>
        </p:nvSpPr>
        <p:spPr>
          <a:xfrm>
            <a:off x="1632109" y="5067460"/>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P1</a:t>
            </a:r>
            <a:endParaRPr lang="en-US" sz="1300" dirty="0">
              <a:solidFill>
                <a:schemeClr val="accent1"/>
              </a:solidFill>
              <a:cs typeface="Geist" pitchFamily="34" charset="-120"/>
            </a:endParaRPr>
          </a:p>
        </p:txBody>
      </p:sp>
      <p:sp>
        <p:nvSpPr>
          <p:cNvPr id="19" name="Text 17"/>
          <p:cNvSpPr/>
          <p:nvPr>
            <p:custDataLst>
              <p:tags r:id="rId18"/>
            </p:custDataLst>
          </p:nvPr>
        </p:nvSpPr>
        <p:spPr>
          <a:xfrm>
            <a:off x="3307556"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0</a:t>
            </a:r>
            <a:endParaRPr lang="en-US" sz="1300" dirty="0">
              <a:solidFill>
                <a:schemeClr val="accent1"/>
              </a:solidFill>
              <a:cs typeface="Geist" pitchFamily="34" charset="-120"/>
            </a:endParaRPr>
          </a:p>
        </p:txBody>
      </p:sp>
      <p:sp>
        <p:nvSpPr>
          <p:cNvPr id="20" name="Text 18"/>
          <p:cNvSpPr/>
          <p:nvPr>
            <p:custDataLst>
              <p:tags r:id="rId19"/>
            </p:custDataLst>
          </p:nvPr>
        </p:nvSpPr>
        <p:spPr>
          <a:xfrm>
            <a:off x="4979194"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21" name="Text 19"/>
          <p:cNvSpPr/>
          <p:nvPr>
            <p:custDataLst>
              <p:tags r:id="rId20"/>
            </p:custDataLst>
          </p:nvPr>
        </p:nvSpPr>
        <p:spPr>
          <a:xfrm>
            <a:off x="6650831"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0</a:t>
            </a:r>
            <a:endParaRPr lang="en-US" sz="1300" dirty="0">
              <a:solidFill>
                <a:schemeClr val="accent1"/>
              </a:solidFill>
              <a:cs typeface="Geist" pitchFamily="34" charset="-120"/>
            </a:endParaRPr>
          </a:p>
        </p:txBody>
      </p:sp>
      <p:sp>
        <p:nvSpPr>
          <p:cNvPr id="22" name="Text 20"/>
          <p:cNvSpPr/>
          <p:nvPr>
            <p:custDataLst>
              <p:tags r:id="rId21"/>
            </p:custDataLst>
          </p:nvPr>
        </p:nvSpPr>
        <p:spPr>
          <a:xfrm>
            <a:off x="8323659"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23" name="Text 21"/>
          <p:cNvSpPr/>
          <p:nvPr>
            <p:custDataLst>
              <p:tags r:id="rId22"/>
            </p:custDataLst>
          </p:nvPr>
        </p:nvSpPr>
        <p:spPr>
          <a:xfrm>
            <a:off x="9996488"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24" name="Text 22"/>
          <p:cNvSpPr/>
          <p:nvPr>
            <p:custDataLst>
              <p:tags r:id="rId23"/>
            </p:custDataLst>
          </p:nvPr>
        </p:nvSpPr>
        <p:spPr>
          <a:xfrm>
            <a:off x="11669316" y="5067460"/>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0</a:t>
            </a:r>
            <a:endParaRPr lang="en-US" sz="1300" dirty="0">
              <a:solidFill>
                <a:schemeClr val="accent1"/>
              </a:solidFill>
              <a:cs typeface="Geist" pitchFamily="34" charset="-120"/>
            </a:endParaRPr>
          </a:p>
        </p:txBody>
      </p:sp>
      <p:sp>
        <p:nvSpPr>
          <p:cNvPr id="25" name="Shape 23"/>
          <p:cNvSpPr/>
          <p:nvPr>
            <p:custDataLst>
              <p:tags r:id="rId24"/>
            </p:custDataLst>
          </p:nvPr>
        </p:nvSpPr>
        <p:spPr>
          <a:xfrm>
            <a:off x="1461730" y="5344519"/>
            <a:ext cx="11706820" cy="360998"/>
          </a:xfrm>
          <a:prstGeom prst="rect">
            <a:avLst/>
          </a:prstGeom>
          <a:solidFill>
            <a:srgbClr val="FFFFFF">
              <a:alpha val="4000"/>
            </a:srgbClr>
          </a:solidFill>
        </p:spPr>
      </p:sp>
      <p:sp>
        <p:nvSpPr>
          <p:cNvPr id="26" name="Text 24"/>
          <p:cNvSpPr/>
          <p:nvPr>
            <p:custDataLst>
              <p:tags r:id="rId25"/>
            </p:custDataLst>
          </p:nvPr>
        </p:nvSpPr>
        <p:spPr>
          <a:xfrm>
            <a:off x="1632109" y="5428458"/>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P2</a:t>
            </a:r>
            <a:endParaRPr lang="en-US" sz="1300" dirty="0">
              <a:solidFill>
                <a:schemeClr val="accent1"/>
              </a:solidFill>
              <a:cs typeface="Geist" pitchFamily="34" charset="-120"/>
            </a:endParaRPr>
          </a:p>
        </p:txBody>
      </p:sp>
      <p:sp>
        <p:nvSpPr>
          <p:cNvPr id="27" name="Text 25"/>
          <p:cNvSpPr/>
          <p:nvPr>
            <p:custDataLst>
              <p:tags r:id="rId26"/>
            </p:custDataLst>
          </p:nvPr>
        </p:nvSpPr>
        <p:spPr>
          <a:xfrm>
            <a:off x="3307556"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a:t>
            </a:r>
            <a:endParaRPr lang="en-US" sz="1300" dirty="0">
              <a:solidFill>
                <a:schemeClr val="accent1"/>
              </a:solidFill>
              <a:cs typeface="Geist" pitchFamily="34" charset="-120"/>
            </a:endParaRPr>
          </a:p>
        </p:txBody>
      </p:sp>
      <p:sp>
        <p:nvSpPr>
          <p:cNvPr id="28" name="Text 26"/>
          <p:cNvSpPr/>
          <p:nvPr>
            <p:custDataLst>
              <p:tags r:id="rId27"/>
            </p:custDataLst>
          </p:nvPr>
        </p:nvSpPr>
        <p:spPr>
          <a:xfrm>
            <a:off x="4979194"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4</a:t>
            </a:r>
            <a:endParaRPr lang="en-US" sz="1300" dirty="0">
              <a:solidFill>
                <a:schemeClr val="accent1"/>
              </a:solidFill>
              <a:cs typeface="Geist" pitchFamily="34" charset="-120"/>
            </a:endParaRPr>
          </a:p>
        </p:txBody>
      </p:sp>
      <p:sp>
        <p:nvSpPr>
          <p:cNvPr id="29" name="Text 27"/>
          <p:cNvSpPr/>
          <p:nvPr>
            <p:custDataLst>
              <p:tags r:id="rId28"/>
            </p:custDataLst>
          </p:nvPr>
        </p:nvSpPr>
        <p:spPr>
          <a:xfrm>
            <a:off x="6650831"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30" name="Text 28"/>
          <p:cNvSpPr/>
          <p:nvPr>
            <p:custDataLst>
              <p:tags r:id="rId29"/>
            </p:custDataLst>
          </p:nvPr>
        </p:nvSpPr>
        <p:spPr>
          <a:xfrm>
            <a:off x="8323659"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9</a:t>
            </a:r>
            <a:endParaRPr lang="en-US" sz="1300" dirty="0">
              <a:solidFill>
                <a:schemeClr val="accent1"/>
              </a:solidFill>
              <a:cs typeface="Geist" pitchFamily="34" charset="-120"/>
            </a:endParaRPr>
          </a:p>
        </p:txBody>
      </p:sp>
      <p:sp>
        <p:nvSpPr>
          <p:cNvPr id="31" name="Text 29"/>
          <p:cNvSpPr/>
          <p:nvPr>
            <p:custDataLst>
              <p:tags r:id="rId30"/>
            </p:custDataLst>
          </p:nvPr>
        </p:nvSpPr>
        <p:spPr>
          <a:xfrm>
            <a:off x="9996488"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7</a:t>
            </a:r>
            <a:endParaRPr lang="en-US" sz="1300" dirty="0">
              <a:solidFill>
                <a:schemeClr val="accent1"/>
              </a:solidFill>
              <a:cs typeface="Geist" pitchFamily="34" charset="-120"/>
            </a:endParaRPr>
          </a:p>
        </p:txBody>
      </p:sp>
      <p:sp>
        <p:nvSpPr>
          <p:cNvPr id="32" name="Text 30"/>
          <p:cNvSpPr/>
          <p:nvPr>
            <p:custDataLst>
              <p:tags r:id="rId31"/>
            </p:custDataLst>
          </p:nvPr>
        </p:nvSpPr>
        <p:spPr>
          <a:xfrm>
            <a:off x="11669316" y="5428458"/>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3</a:t>
            </a:r>
            <a:endParaRPr lang="en-US" sz="1300" dirty="0">
              <a:solidFill>
                <a:schemeClr val="accent1"/>
              </a:solidFill>
              <a:cs typeface="Geist" pitchFamily="34" charset="-120"/>
            </a:endParaRPr>
          </a:p>
        </p:txBody>
      </p:sp>
      <p:sp>
        <p:nvSpPr>
          <p:cNvPr id="33" name="Shape 31"/>
          <p:cNvSpPr/>
          <p:nvPr>
            <p:custDataLst>
              <p:tags r:id="rId32"/>
            </p:custDataLst>
          </p:nvPr>
        </p:nvSpPr>
        <p:spPr>
          <a:xfrm>
            <a:off x="1461730" y="5705516"/>
            <a:ext cx="11706820" cy="360998"/>
          </a:xfrm>
          <a:prstGeom prst="rect">
            <a:avLst/>
          </a:prstGeom>
          <a:solidFill>
            <a:srgbClr val="000000">
              <a:alpha val="4000"/>
            </a:srgbClr>
          </a:solidFill>
        </p:spPr>
      </p:sp>
      <p:sp>
        <p:nvSpPr>
          <p:cNvPr id="34" name="Text 32"/>
          <p:cNvSpPr/>
          <p:nvPr>
            <p:custDataLst>
              <p:tags r:id="rId33"/>
            </p:custDataLst>
          </p:nvPr>
        </p:nvSpPr>
        <p:spPr>
          <a:xfrm>
            <a:off x="1632109" y="5789455"/>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P3</a:t>
            </a:r>
            <a:endParaRPr lang="en-US" sz="1300" dirty="0">
              <a:solidFill>
                <a:schemeClr val="accent1"/>
              </a:solidFill>
              <a:cs typeface="Geist" pitchFamily="34" charset="-120"/>
            </a:endParaRPr>
          </a:p>
        </p:txBody>
      </p:sp>
      <p:sp>
        <p:nvSpPr>
          <p:cNvPr id="35" name="Text 33"/>
          <p:cNvSpPr/>
          <p:nvPr>
            <p:custDataLst>
              <p:tags r:id="rId34"/>
            </p:custDataLst>
          </p:nvPr>
        </p:nvSpPr>
        <p:spPr>
          <a:xfrm>
            <a:off x="3307556"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3</a:t>
            </a:r>
            <a:endParaRPr lang="en-US" sz="1300" dirty="0">
              <a:solidFill>
                <a:schemeClr val="accent1"/>
              </a:solidFill>
              <a:cs typeface="Geist" pitchFamily="34" charset="-120"/>
            </a:endParaRPr>
          </a:p>
        </p:txBody>
      </p:sp>
      <p:sp>
        <p:nvSpPr>
          <p:cNvPr id="36" name="Text 34"/>
          <p:cNvSpPr/>
          <p:nvPr>
            <p:custDataLst>
              <p:tags r:id="rId35"/>
            </p:custDataLst>
          </p:nvPr>
        </p:nvSpPr>
        <p:spPr>
          <a:xfrm>
            <a:off x="4979194"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9</a:t>
            </a:r>
            <a:endParaRPr lang="en-US" sz="1300" dirty="0">
              <a:solidFill>
                <a:schemeClr val="accent1"/>
              </a:solidFill>
              <a:cs typeface="Geist" pitchFamily="34" charset="-120"/>
            </a:endParaRPr>
          </a:p>
        </p:txBody>
      </p:sp>
      <p:sp>
        <p:nvSpPr>
          <p:cNvPr id="37" name="Text 35"/>
          <p:cNvSpPr/>
          <p:nvPr>
            <p:custDataLst>
              <p:tags r:id="rId36"/>
            </p:custDataLst>
          </p:nvPr>
        </p:nvSpPr>
        <p:spPr>
          <a:xfrm>
            <a:off x="6650831"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9</a:t>
            </a:r>
            <a:endParaRPr lang="en-US" sz="1300" dirty="0">
              <a:solidFill>
                <a:schemeClr val="accent1"/>
              </a:solidFill>
              <a:cs typeface="Geist" pitchFamily="34" charset="-120"/>
            </a:endParaRPr>
          </a:p>
        </p:txBody>
      </p:sp>
      <p:sp>
        <p:nvSpPr>
          <p:cNvPr id="38" name="Text 36"/>
          <p:cNvSpPr/>
          <p:nvPr>
            <p:custDataLst>
              <p:tags r:id="rId37"/>
            </p:custDataLst>
          </p:nvPr>
        </p:nvSpPr>
        <p:spPr>
          <a:xfrm>
            <a:off x="8323659"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18</a:t>
            </a:r>
            <a:endParaRPr lang="en-US" sz="1300" dirty="0">
              <a:solidFill>
                <a:schemeClr val="accent1"/>
              </a:solidFill>
              <a:cs typeface="Geist" pitchFamily="34" charset="-120"/>
            </a:endParaRPr>
          </a:p>
        </p:txBody>
      </p:sp>
      <p:sp>
        <p:nvSpPr>
          <p:cNvPr id="39" name="Text 37"/>
          <p:cNvSpPr/>
          <p:nvPr>
            <p:custDataLst>
              <p:tags r:id="rId38"/>
            </p:custDataLst>
          </p:nvPr>
        </p:nvSpPr>
        <p:spPr>
          <a:xfrm>
            <a:off x="9996488"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15</a:t>
            </a:r>
            <a:endParaRPr lang="en-US" sz="1300" dirty="0">
              <a:solidFill>
                <a:schemeClr val="accent1"/>
              </a:solidFill>
              <a:cs typeface="Geist" pitchFamily="34" charset="-120"/>
            </a:endParaRPr>
          </a:p>
        </p:txBody>
      </p:sp>
      <p:sp>
        <p:nvSpPr>
          <p:cNvPr id="40" name="Text 38"/>
          <p:cNvSpPr/>
          <p:nvPr>
            <p:custDataLst>
              <p:tags r:id="rId39"/>
            </p:custDataLst>
          </p:nvPr>
        </p:nvSpPr>
        <p:spPr>
          <a:xfrm>
            <a:off x="11669316" y="5789455"/>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6</a:t>
            </a:r>
            <a:endParaRPr lang="en-US" sz="1300" dirty="0">
              <a:solidFill>
                <a:schemeClr val="accent1"/>
              </a:solidFill>
              <a:cs typeface="Geist" pitchFamily="34" charset="-120"/>
            </a:endParaRPr>
          </a:p>
        </p:txBody>
      </p:sp>
      <p:sp>
        <p:nvSpPr>
          <p:cNvPr id="41" name="Shape 39"/>
          <p:cNvSpPr/>
          <p:nvPr>
            <p:custDataLst>
              <p:tags r:id="rId40"/>
            </p:custDataLst>
          </p:nvPr>
        </p:nvSpPr>
        <p:spPr>
          <a:xfrm>
            <a:off x="1461730" y="6066514"/>
            <a:ext cx="11706820" cy="360998"/>
          </a:xfrm>
          <a:prstGeom prst="rect">
            <a:avLst/>
          </a:prstGeom>
          <a:solidFill>
            <a:srgbClr val="FFFFFF">
              <a:alpha val="4000"/>
            </a:srgbClr>
          </a:solidFill>
        </p:spPr>
      </p:sp>
      <p:sp>
        <p:nvSpPr>
          <p:cNvPr id="42" name="Text 40"/>
          <p:cNvSpPr/>
          <p:nvPr>
            <p:custDataLst>
              <p:tags r:id="rId41"/>
            </p:custDataLst>
          </p:nvPr>
        </p:nvSpPr>
        <p:spPr>
          <a:xfrm>
            <a:off x="1632109" y="6150453"/>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P4</a:t>
            </a:r>
            <a:endParaRPr lang="en-US" sz="1300" dirty="0">
              <a:solidFill>
                <a:schemeClr val="accent1"/>
              </a:solidFill>
              <a:cs typeface="Geist" pitchFamily="34" charset="-120"/>
            </a:endParaRPr>
          </a:p>
        </p:txBody>
      </p:sp>
      <p:sp>
        <p:nvSpPr>
          <p:cNvPr id="43" name="Text 41"/>
          <p:cNvSpPr/>
          <p:nvPr>
            <p:custDataLst>
              <p:tags r:id="rId42"/>
            </p:custDataLst>
          </p:nvPr>
        </p:nvSpPr>
        <p:spPr>
          <a:xfrm>
            <a:off x="3307556"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6</a:t>
            </a:r>
            <a:endParaRPr lang="en-US" sz="1300" dirty="0">
              <a:solidFill>
                <a:schemeClr val="accent1"/>
              </a:solidFill>
              <a:cs typeface="Geist" pitchFamily="34" charset="-120"/>
            </a:endParaRPr>
          </a:p>
        </p:txBody>
      </p:sp>
      <p:sp>
        <p:nvSpPr>
          <p:cNvPr id="44" name="Text 42"/>
          <p:cNvSpPr/>
          <p:nvPr>
            <p:custDataLst>
              <p:tags r:id="rId43"/>
            </p:custDataLst>
          </p:nvPr>
        </p:nvSpPr>
        <p:spPr>
          <a:xfrm>
            <a:off x="4979194"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a:t>
            </a:r>
            <a:endParaRPr lang="en-US" sz="1300" dirty="0">
              <a:solidFill>
                <a:schemeClr val="accent1"/>
              </a:solidFill>
              <a:cs typeface="Geist" pitchFamily="34" charset="-120"/>
            </a:endParaRPr>
          </a:p>
        </p:txBody>
      </p:sp>
      <p:sp>
        <p:nvSpPr>
          <p:cNvPr id="45" name="Text 43"/>
          <p:cNvSpPr/>
          <p:nvPr>
            <p:custDataLst>
              <p:tags r:id="rId44"/>
            </p:custDataLst>
          </p:nvPr>
        </p:nvSpPr>
        <p:spPr>
          <a:xfrm>
            <a:off x="6650831"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18</a:t>
            </a:r>
            <a:endParaRPr lang="en-US" sz="1300" dirty="0">
              <a:solidFill>
                <a:schemeClr val="accent1"/>
              </a:solidFill>
              <a:cs typeface="Geist" pitchFamily="34" charset="-120"/>
            </a:endParaRPr>
          </a:p>
        </p:txBody>
      </p:sp>
      <p:sp>
        <p:nvSpPr>
          <p:cNvPr id="46" name="Text 44"/>
          <p:cNvSpPr/>
          <p:nvPr>
            <p:custDataLst>
              <p:tags r:id="rId45"/>
            </p:custDataLst>
          </p:nvPr>
        </p:nvSpPr>
        <p:spPr>
          <a:xfrm>
            <a:off x="8323659"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20</a:t>
            </a:r>
            <a:endParaRPr lang="en-US" sz="1300" dirty="0">
              <a:solidFill>
                <a:schemeClr val="accent1"/>
              </a:solidFill>
              <a:cs typeface="Geist" pitchFamily="34" charset="-120"/>
            </a:endParaRPr>
          </a:p>
        </p:txBody>
      </p:sp>
      <p:sp>
        <p:nvSpPr>
          <p:cNvPr id="47" name="Text 45"/>
          <p:cNvSpPr/>
          <p:nvPr>
            <p:custDataLst>
              <p:tags r:id="rId46"/>
            </p:custDataLst>
          </p:nvPr>
        </p:nvSpPr>
        <p:spPr>
          <a:xfrm>
            <a:off x="9996488"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14</a:t>
            </a:r>
            <a:endParaRPr lang="en-US" sz="1300" dirty="0">
              <a:solidFill>
                <a:schemeClr val="accent1"/>
              </a:solidFill>
              <a:cs typeface="Geist" pitchFamily="34" charset="-120"/>
            </a:endParaRPr>
          </a:p>
        </p:txBody>
      </p:sp>
      <p:sp>
        <p:nvSpPr>
          <p:cNvPr id="48" name="Text 46"/>
          <p:cNvSpPr/>
          <p:nvPr>
            <p:custDataLst>
              <p:tags r:id="rId47"/>
            </p:custDataLst>
          </p:nvPr>
        </p:nvSpPr>
        <p:spPr>
          <a:xfrm>
            <a:off x="11669316" y="6150453"/>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12</a:t>
            </a:r>
            <a:endParaRPr lang="en-US" sz="1300" dirty="0">
              <a:solidFill>
                <a:schemeClr val="accent1"/>
              </a:solidFill>
              <a:cs typeface="Geist" pitchFamily="34" charset="-120"/>
            </a:endParaRPr>
          </a:p>
        </p:txBody>
      </p:sp>
      <p:sp>
        <p:nvSpPr>
          <p:cNvPr id="49" name="Text 47"/>
          <p:cNvSpPr/>
          <p:nvPr>
            <p:custDataLst>
              <p:tags r:id="rId48"/>
            </p:custDataLst>
          </p:nvPr>
        </p:nvSpPr>
        <p:spPr>
          <a:xfrm>
            <a:off x="1454110" y="6578244"/>
            <a:ext cx="11722060"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Average Waiting Time: 5.25</a:t>
            </a:r>
            <a:endParaRPr lang="en-US" sz="1300" dirty="0">
              <a:solidFill>
                <a:schemeClr val="accent1"/>
              </a:solidFill>
              <a:cs typeface="Geist" pitchFamily="34" charset="-120"/>
            </a:endParaRPr>
          </a:p>
        </p:txBody>
      </p:sp>
      <p:sp>
        <p:nvSpPr>
          <p:cNvPr id="50" name="Text 48"/>
          <p:cNvSpPr/>
          <p:nvPr>
            <p:custDataLst>
              <p:tags r:id="rId49"/>
            </p:custDataLst>
          </p:nvPr>
        </p:nvSpPr>
        <p:spPr>
          <a:xfrm>
            <a:off x="1454110" y="6914477"/>
            <a:ext cx="11722060"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Average Turnaround Time: 10.25</a:t>
            </a:r>
            <a:endParaRPr lang="en-US" sz="1300" dirty="0">
              <a:solidFill>
                <a:schemeClr val="accent1"/>
              </a:solidFill>
              <a:cs typeface="Geist" pitchFamily="34" charset="-120"/>
            </a:endParaRPr>
          </a:p>
        </p:txBody>
      </p:sp>
      <p:sp>
        <p:nvSpPr>
          <p:cNvPr id="52" name="Title 51"/>
          <p:cNvSpPr>
            <a:spLocks noGrp="1"/>
          </p:cNvSpPr>
          <p:nvPr>
            <p:ph type="title"/>
            <p:custDataLst>
              <p:tags r:id="rId50"/>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Algorithm Theory: FCFS</a:t>
            </a:r>
            <a:endParaRPr lang="en-US" dirty="0">
              <a:sym typeface="+mn-ea"/>
            </a:endParaRPr>
          </a:p>
        </p:txBody>
      </p:sp>
    </p:spTree>
    <p:custDataLst>
      <p:tags r:id="rId5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1"/>
            </p:custDataLst>
          </p:nvPr>
        </p:nvSpPr>
        <p:spPr>
          <a:xfrm>
            <a:off x="1454110" y="988457"/>
            <a:ext cx="4612600" cy="552093"/>
          </a:xfrm>
          <a:prstGeom prst="rect">
            <a:avLst/>
          </a:prstGeom>
          <a:noFill/>
        </p:spPr>
        <p:txBody>
          <a:bodyPr wrap="none" lIns="0" tIns="0" rIns="0" bIns="0" rtlCol="0" anchor="t"/>
          <a:lstStyle/>
          <a:p>
            <a:pPr marL="0" indent="0" algn="l">
              <a:lnSpc>
                <a:spcPts val="4300"/>
              </a:lnSpc>
              <a:buNone/>
            </a:pPr>
            <a:r>
              <a:rPr lang="en-US" sz="3300" b="1" dirty="0">
                <a:solidFill>
                  <a:schemeClr val="accent1"/>
                </a:solidFill>
                <a:latin typeface="+mj-lt"/>
                <a:ea typeface="+mj-ea"/>
                <a:cs typeface="Geist Bold" pitchFamily="34" charset="-120"/>
              </a:rPr>
              <a:t>Algorithm Theory: SJF</a:t>
            </a:r>
            <a:endParaRPr lang="en-US" sz="3300" b="1" dirty="0">
              <a:solidFill>
                <a:schemeClr val="accent1"/>
              </a:solidFill>
              <a:latin typeface="+mj-lt"/>
              <a:ea typeface="+mj-ea"/>
              <a:cs typeface="Geist Bold" pitchFamily="34" charset="-120"/>
            </a:endParaRPr>
          </a:p>
        </p:txBody>
      </p:sp>
      <p:sp>
        <p:nvSpPr>
          <p:cNvPr id="54" name="Content Placeholder 53"/>
          <p:cNvSpPr>
            <a:spLocks noGrp="1"/>
          </p:cNvSpPr>
          <p:nvPr>
            <p:ph idx="1"/>
            <p:custDataLst>
              <p:tags r:id="rId2"/>
            </p:custDataLst>
          </p:nvPr>
        </p:nvSpPr>
        <p:spPr/>
        <p:txBody>
          <a:bodyPr/>
          <a:p>
            <a:endParaRPr lang="en-US">
              <a:ea typeface="+mn-ea"/>
            </a:endParaRPr>
          </a:p>
        </p:txBody>
      </p:sp>
      <p:sp>
        <p:nvSpPr>
          <p:cNvPr id="4" name="Text 2"/>
          <p:cNvSpPr/>
          <p:nvPr>
            <p:custDataLst>
              <p:tags r:id="rId3"/>
            </p:custDataLst>
          </p:nvPr>
        </p:nvSpPr>
        <p:spPr>
          <a:xfrm>
            <a:off x="1454110" y="2223849"/>
            <a:ext cx="11722060"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Principle:</a:t>
            </a:r>
            <a:r>
              <a:rPr lang="en-US" sz="1300" dirty="0">
                <a:solidFill>
                  <a:schemeClr val="accent1"/>
                </a:solidFill>
                <a:cs typeface="Geist" pitchFamily="34" charset="-120"/>
              </a:rPr>
              <a:t> Among the arrived processes, execute the process with the shortest execution time first.</a:t>
            </a:r>
            <a:endParaRPr lang="en-US" sz="1300" dirty="0">
              <a:solidFill>
                <a:schemeClr val="accent1"/>
              </a:solidFill>
              <a:cs typeface="Geist" pitchFamily="34" charset="-120"/>
            </a:endParaRPr>
          </a:p>
        </p:txBody>
      </p:sp>
      <p:sp>
        <p:nvSpPr>
          <p:cNvPr id="5" name="Text 3"/>
          <p:cNvSpPr/>
          <p:nvPr>
            <p:custDataLst>
              <p:tags r:id="rId4"/>
            </p:custDataLst>
          </p:nvPr>
        </p:nvSpPr>
        <p:spPr>
          <a:xfrm>
            <a:off x="1454110" y="2607707"/>
            <a:ext cx="2548176" cy="331232"/>
          </a:xfrm>
          <a:prstGeom prst="rect">
            <a:avLst/>
          </a:prstGeom>
          <a:noFill/>
        </p:spPr>
        <p:txBody>
          <a:bodyPr wrap="square" lIns="0" tIns="0" rIns="0" bIns="0" rtlCol="0" anchor="t">
            <a:normAutofit/>
          </a:bodyPr>
          <a:lstStyle/>
          <a:p>
            <a:pPr marL="0" indent="0" algn="l">
              <a:lnSpc>
                <a:spcPts val="2600"/>
              </a:lnSpc>
              <a:buNone/>
            </a:pPr>
            <a:r>
              <a:rPr lang="en-US" sz="2000" b="1" dirty="0">
                <a:solidFill>
                  <a:schemeClr val="accent1"/>
                </a:solidFill>
                <a:cs typeface="Geist Bold" pitchFamily="34" charset="-120"/>
              </a:rPr>
              <a:t>Characteristics:</a:t>
            </a:r>
            <a:endParaRPr lang="en-US" sz="2000" b="1" dirty="0">
              <a:solidFill>
                <a:schemeClr val="accent1"/>
              </a:solidFill>
              <a:cs typeface="Geist Bold" pitchFamily="34" charset="-120"/>
            </a:endParaRPr>
          </a:p>
        </p:txBody>
      </p:sp>
      <p:sp>
        <p:nvSpPr>
          <p:cNvPr id="6" name="Text 4"/>
          <p:cNvSpPr/>
          <p:nvPr>
            <p:custDataLst>
              <p:tags r:id="rId5"/>
            </p:custDataLst>
          </p:nvPr>
        </p:nvSpPr>
        <p:spPr>
          <a:xfrm>
            <a:off x="1454110" y="3129677"/>
            <a:ext cx="11722060" cy="772519"/>
          </a:xfrm>
          <a:prstGeom prst="rect">
            <a:avLst/>
          </a:prstGeom>
          <a:noFill/>
        </p:spPr>
        <p:txBody>
          <a:bodyPr wrap="square" lIns="0" tIns="0" rIns="0" bIns="0" rtlCol="0" anchor="t"/>
          <a:lstStyle/>
          <a:p>
            <a:pPr marL="342900" indent="-342900" algn="l">
              <a:lnSpc>
                <a:spcPts val="1500"/>
              </a:lnSpc>
              <a:buSzPct val="100000"/>
              <a:buChar char="•"/>
            </a:pPr>
            <a:r>
              <a:rPr lang="en-US" sz="1300" dirty="0">
                <a:solidFill>
                  <a:schemeClr val="accent1"/>
                </a:solidFill>
                <a:cs typeface="Geist" pitchFamily="34" charset="-120"/>
              </a:rPr>
              <a:t>Non-preemptive scheduling</a:t>
            </a:r>
            <a:endParaRPr lang="en-US" sz="1300" dirty="0">
              <a:solidFill>
                <a:schemeClr val="tx1"/>
              </a:solidFill>
            </a:endParaRPr>
          </a:p>
          <a:p>
            <a:pPr marL="342900" indent="-342900" algn="l">
              <a:lnSpc>
                <a:spcPts val="1500"/>
              </a:lnSpc>
              <a:buSzPct val="100000"/>
              <a:buChar char="•"/>
            </a:pPr>
            <a:r>
              <a:rPr lang="en-US" sz="1300" dirty="0">
                <a:solidFill>
                  <a:schemeClr val="accent1"/>
                </a:solidFill>
                <a:cs typeface="Geist" pitchFamily="34" charset="-120"/>
              </a:rPr>
              <a:t>Optimal average waiting time</a:t>
            </a:r>
            <a:endParaRPr lang="en-US" sz="1300" dirty="0">
              <a:solidFill>
                <a:schemeClr val="tx1"/>
              </a:solidFill>
            </a:endParaRPr>
          </a:p>
          <a:p>
            <a:pPr marL="342900" indent="-342900" algn="l">
              <a:lnSpc>
                <a:spcPts val="1500"/>
              </a:lnSpc>
              <a:buSzPct val="100000"/>
              <a:buChar char="•"/>
            </a:pPr>
            <a:r>
              <a:rPr lang="en-US" sz="1300" dirty="0">
                <a:solidFill>
                  <a:schemeClr val="accent1"/>
                </a:solidFill>
                <a:cs typeface="Geist" pitchFamily="34" charset="-120"/>
              </a:rPr>
              <a:t>Can cause "starvation" (long processes may never get executed)</a:t>
            </a:r>
            <a:endParaRPr lang="en-US" sz="1300" dirty="0">
              <a:solidFill>
                <a:schemeClr val="tx1"/>
              </a:solidFill>
            </a:endParaRPr>
          </a:p>
          <a:p>
            <a:pPr marL="342900" indent="-342900" algn="l">
              <a:lnSpc>
                <a:spcPts val="1500"/>
              </a:lnSpc>
              <a:buSzPct val="100000"/>
              <a:buChar char="•"/>
            </a:pPr>
            <a:r>
              <a:rPr lang="en-US" sz="1300" dirty="0">
                <a:solidFill>
                  <a:schemeClr val="accent1"/>
                </a:solidFill>
                <a:cs typeface="Geist" pitchFamily="34" charset="-120"/>
              </a:rPr>
              <a:t>Requires prior knowledge of execution time</a:t>
            </a:r>
            <a:endParaRPr lang="en-US" sz="1300" dirty="0">
              <a:solidFill>
                <a:schemeClr val="accent1"/>
              </a:solidFill>
              <a:cs typeface="Geist" pitchFamily="34" charset="-120"/>
            </a:endParaRPr>
          </a:p>
        </p:txBody>
      </p:sp>
      <p:sp>
        <p:nvSpPr>
          <p:cNvPr id="7" name="Text 5"/>
          <p:cNvSpPr/>
          <p:nvPr>
            <p:custDataLst>
              <p:tags r:id="rId6"/>
            </p:custDataLst>
          </p:nvPr>
        </p:nvSpPr>
        <p:spPr>
          <a:xfrm>
            <a:off x="1454110" y="4092934"/>
            <a:ext cx="2548176" cy="331232"/>
          </a:xfrm>
          <a:prstGeom prst="rect">
            <a:avLst/>
          </a:prstGeom>
          <a:noFill/>
        </p:spPr>
        <p:txBody>
          <a:bodyPr wrap="square" lIns="0" tIns="0" rIns="0" bIns="0" rtlCol="0" anchor="t">
            <a:normAutofit/>
          </a:bodyPr>
          <a:lstStyle/>
          <a:p>
            <a:pPr marL="0" indent="0" algn="l">
              <a:lnSpc>
                <a:spcPts val="2600"/>
              </a:lnSpc>
              <a:buNone/>
            </a:pPr>
            <a:r>
              <a:rPr lang="en-US" sz="2000" b="1" dirty="0">
                <a:solidFill>
                  <a:schemeClr val="accent1"/>
                </a:solidFill>
                <a:cs typeface="Geist Bold" pitchFamily="34" charset="-120"/>
              </a:rPr>
              <a:t>Example:</a:t>
            </a:r>
            <a:endParaRPr lang="en-US" sz="2000" b="1" dirty="0">
              <a:solidFill>
                <a:schemeClr val="accent1"/>
              </a:solidFill>
              <a:cs typeface="Geist Bold" pitchFamily="34" charset="-120"/>
            </a:endParaRPr>
          </a:p>
        </p:txBody>
      </p:sp>
      <p:sp>
        <p:nvSpPr>
          <p:cNvPr id="8" name="Shape 6"/>
          <p:cNvSpPr/>
          <p:nvPr>
            <p:custDataLst>
              <p:tags r:id="rId7"/>
            </p:custDataLst>
          </p:nvPr>
        </p:nvSpPr>
        <p:spPr>
          <a:xfrm>
            <a:off x="1454110" y="4614904"/>
            <a:ext cx="11722060" cy="1820228"/>
          </a:xfrm>
          <a:prstGeom prst="roundRect">
            <a:avLst>
              <a:gd name="adj" fmla="val 3920"/>
            </a:avLst>
          </a:prstGeom>
          <a:noFill/>
          <a:ln w="7620">
            <a:solidFill>
              <a:srgbClr val="FFFFFF">
                <a:alpha val="24000"/>
              </a:srgbClr>
            </a:solidFill>
            <a:prstDash val="solid"/>
          </a:ln>
        </p:spPr>
      </p:sp>
      <p:sp>
        <p:nvSpPr>
          <p:cNvPr id="9" name="Shape 7"/>
          <p:cNvSpPr/>
          <p:nvPr>
            <p:custDataLst>
              <p:tags r:id="rId8"/>
            </p:custDataLst>
          </p:nvPr>
        </p:nvSpPr>
        <p:spPr>
          <a:xfrm>
            <a:off x="1461730" y="4622524"/>
            <a:ext cx="11706820" cy="360998"/>
          </a:xfrm>
          <a:prstGeom prst="rect">
            <a:avLst/>
          </a:prstGeom>
          <a:solidFill>
            <a:srgbClr val="FFFFFF">
              <a:alpha val="4000"/>
            </a:srgbClr>
          </a:solidFill>
        </p:spPr>
      </p:sp>
      <p:sp>
        <p:nvSpPr>
          <p:cNvPr id="10" name="Text 8"/>
          <p:cNvSpPr/>
          <p:nvPr>
            <p:custDataLst>
              <p:tags r:id="rId9"/>
            </p:custDataLst>
          </p:nvPr>
        </p:nvSpPr>
        <p:spPr>
          <a:xfrm>
            <a:off x="1632109" y="4706463"/>
            <a:ext cx="1328261"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PID</a:t>
            </a:r>
            <a:endParaRPr lang="en-US" sz="1300" b="1" dirty="0">
              <a:solidFill>
                <a:schemeClr val="accent1"/>
              </a:solidFill>
              <a:cs typeface="Geist" pitchFamily="34" charset="-120"/>
            </a:endParaRPr>
          </a:p>
        </p:txBody>
      </p:sp>
      <p:sp>
        <p:nvSpPr>
          <p:cNvPr id="11" name="Text 9"/>
          <p:cNvSpPr/>
          <p:nvPr>
            <p:custDataLst>
              <p:tags r:id="rId10"/>
            </p:custDataLst>
          </p:nvPr>
        </p:nvSpPr>
        <p:spPr>
          <a:xfrm>
            <a:off x="3307556"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AT</a:t>
            </a:r>
            <a:endParaRPr lang="en-US" sz="1300" b="1" dirty="0">
              <a:solidFill>
                <a:schemeClr val="accent1"/>
              </a:solidFill>
              <a:cs typeface="Geist" pitchFamily="34" charset="-120"/>
            </a:endParaRPr>
          </a:p>
        </p:txBody>
      </p:sp>
      <p:sp>
        <p:nvSpPr>
          <p:cNvPr id="12" name="Text 10"/>
          <p:cNvSpPr/>
          <p:nvPr>
            <p:custDataLst>
              <p:tags r:id="rId11"/>
            </p:custDataLst>
          </p:nvPr>
        </p:nvSpPr>
        <p:spPr>
          <a:xfrm>
            <a:off x="4979194"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BT</a:t>
            </a:r>
            <a:endParaRPr lang="en-US" sz="1300" b="1" dirty="0">
              <a:solidFill>
                <a:schemeClr val="accent1"/>
              </a:solidFill>
              <a:cs typeface="Geist" pitchFamily="34" charset="-120"/>
            </a:endParaRPr>
          </a:p>
        </p:txBody>
      </p:sp>
      <p:sp>
        <p:nvSpPr>
          <p:cNvPr id="13" name="Text 11"/>
          <p:cNvSpPr/>
          <p:nvPr>
            <p:custDataLst>
              <p:tags r:id="rId12"/>
            </p:custDataLst>
          </p:nvPr>
        </p:nvSpPr>
        <p:spPr>
          <a:xfrm>
            <a:off x="6650831"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ST</a:t>
            </a:r>
            <a:endParaRPr lang="en-US" sz="1300" b="1" dirty="0">
              <a:solidFill>
                <a:schemeClr val="accent1"/>
              </a:solidFill>
              <a:cs typeface="Geist" pitchFamily="34" charset="-120"/>
            </a:endParaRPr>
          </a:p>
        </p:txBody>
      </p:sp>
      <p:sp>
        <p:nvSpPr>
          <p:cNvPr id="14" name="Text 12"/>
          <p:cNvSpPr/>
          <p:nvPr>
            <p:custDataLst>
              <p:tags r:id="rId13"/>
            </p:custDataLst>
          </p:nvPr>
        </p:nvSpPr>
        <p:spPr>
          <a:xfrm>
            <a:off x="8323659"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CT</a:t>
            </a:r>
            <a:endParaRPr lang="en-US" sz="1300" b="1" dirty="0">
              <a:solidFill>
                <a:schemeClr val="accent1"/>
              </a:solidFill>
              <a:cs typeface="Geist" pitchFamily="34" charset="-120"/>
            </a:endParaRPr>
          </a:p>
        </p:txBody>
      </p:sp>
      <p:sp>
        <p:nvSpPr>
          <p:cNvPr id="15" name="Text 13"/>
          <p:cNvSpPr/>
          <p:nvPr>
            <p:custDataLst>
              <p:tags r:id="rId14"/>
            </p:custDataLst>
          </p:nvPr>
        </p:nvSpPr>
        <p:spPr>
          <a:xfrm>
            <a:off x="9996488"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TAT</a:t>
            </a:r>
            <a:endParaRPr lang="en-US" sz="1300" b="1" dirty="0">
              <a:solidFill>
                <a:schemeClr val="accent1"/>
              </a:solidFill>
              <a:cs typeface="Geist" pitchFamily="34" charset="-120"/>
            </a:endParaRPr>
          </a:p>
        </p:txBody>
      </p:sp>
      <p:sp>
        <p:nvSpPr>
          <p:cNvPr id="16" name="Text 14"/>
          <p:cNvSpPr/>
          <p:nvPr>
            <p:custDataLst>
              <p:tags r:id="rId15"/>
            </p:custDataLst>
          </p:nvPr>
        </p:nvSpPr>
        <p:spPr>
          <a:xfrm>
            <a:off x="11669316" y="4706463"/>
            <a:ext cx="1329452" cy="193119"/>
          </a:xfrm>
          <a:prstGeom prst="rect">
            <a:avLst/>
          </a:prstGeom>
          <a:noFill/>
        </p:spPr>
        <p:txBody>
          <a:bodyPr wrap="none" lIns="0" tIns="0" rIns="0" bIns="0" rtlCol="0" anchor="t"/>
          <a:lstStyle/>
          <a:p>
            <a:pPr marL="0" indent="0" algn="l">
              <a:lnSpc>
                <a:spcPts val="1500"/>
              </a:lnSpc>
              <a:buNone/>
            </a:pPr>
            <a:r>
              <a:rPr lang="en-US" sz="1300" b="1" dirty="0">
                <a:solidFill>
                  <a:schemeClr val="accent1"/>
                </a:solidFill>
                <a:cs typeface="Geist" pitchFamily="34" charset="-120"/>
              </a:rPr>
              <a:t>WT</a:t>
            </a:r>
            <a:endParaRPr lang="en-US" sz="1300" b="1" dirty="0">
              <a:solidFill>
                <a:schemeClr val="accent1"/>
              </a:solidFill>
              <a:cs typeface="Geist" pitchFamily="34" charset="-120"/>
            </a:endParaRPr>
          </a:p>
        </p:txBody>
      </p:sp>
      <p:sp>
        <p:nvSpPr>
          <p:cNvPr id="17" name="Shape 15"/>
          <p:cNvSpPr/>
          <p:nvPr>
            <p:custDataLst>
              <p:tags r:id="rId16"/>
            </p:custDataLst>
          </p:nvPr>
        </p:nvSpPr>
        <p:spPr>
          <a:xfrm>
            <a:off x="1461730" y="4983521"/>
            <a:ext cx="11706820" cy="360998"/>
          </a:xfrm>
          <a:prstGeom prst="rect">
            <a:avLst/>
          </a:prstGeom>
          <a:solidFill>
            <a:srgbClr val="000000">
              <a:alpha val="4000"/>
            </a:srgbClr>
          </a:solidFill>
        </p:spPr>
      </p:sp>
      <p:sp>
        <p:nvSpPr>
          <p:cNvPr id="18" name="Text 16"/>
          <p:cNvSpPr/>
          <p:nvPr>
            <p:custDataLst>
              <p:tags r:id="rId17"/>
            </p:custDataLst>
          </p:nvPr>
        </p:nvSpPr>
        <p:spPr>
          <a:xfrm>
            <a:off x="1632109" y="5067460"/>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P1</a:t>
            </a:r>
            <a:endParaRPr lang="en-US" sz="1300" dirty="0">
              <a:solidFill>
                <a:schemeClr val="accent1"/>
              </a:solidFill>
              <a:cs typeface="Geist" pitchFamily="34" charset="-120"/>
            </a:endParaRPr>
          </a:p>
        </p:txBody>
      </p:sp>
      <p:sp>
        <p:nvSpPr>
          <p:cNvPr id="19" name="Text 17"/>
          <p:cNvSpPr/>
          <p:nvPr>
            <p:custDataLst>
              <p:tags r:id="rId18"/>
            </p:custDataLst>
          </p:nvPr>
        </p:nvSpPr>
        <p:spPr>
          <a:xfrm>
            <a:off x="3307556"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0</a:t>
            </a:r>
            <a:endParaRPr lang="en-US" sz="1300" dirty="0">
              <a:solidFill>
                <a:schemeClr val="accent1"/>
              </a:solidFill>
              <a:cs typeface="Geist" pitchFamily="34" charset="-120"/>
            </a:endParaRPr>
          </a:p>
        </p:txBody>
      </p:sp>
      <p:sp>
        <p:nvSpPr>
          <p:cNvPr id="20" name="Text 18"/>
          <p:cNvSpPr/>
          <p:nvPr>
            <p:custDataLst>
              <p:tags r:id="rId19"/>
            </p:custDataLst>
          </p:nvPr>
        </p:nvSpPr>
        <p:spPr>
          <a:xfrm>
            <a:off x="4979194"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21" name="Text 19"/>
          <p:cNvSpPr/>
          <p:nvPr>
            <p:custDataLst>
              <p:tags r:id="rId20"/>
            </p:custDataLst>
          </p:nvPr>
        </p:nvSpPr>
        <p:spPr>
          <a:xfrm>
            <a:off x="6650831"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0</a:t>
            </a:r>
            <a:endParaRPr lang="en-US" sz="1300" dirty="0">
              <a:solidFill>
                <a:schemeClr val="accent1"/>
              </a:solidFill>
              <a:cs typeface="Geist" pitchFamily="34" charset="-120"/>
            </a:endParaRPr>
          </a:p>
        </p:txBody>
      </p:sp>
      <p:sp>
        <p:nvSpPr>
          <p:cNvPr id="22" name="Text 20"/>
          <p:cNvSpPr/>
          <p:nvPr>
            <p:custDataLst>
              <p:tags r:id="rId21"/>
            </p:custDataLst>
          </p:nvPr>
        </p:nvSpPr>
        <p:spPr>
          <a:xfrm>
            <a:off x="8323659"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23" name="Text 21"/>
          <p:cNvSpPr/>
          <p:nvPr>
            <p:custDataLst>
              <p:tags r:id="rId22"/>
            </p:custDataLst>
          </p:nvPr>
        </p:nvSpPr>
        <p:spPr>
          <a:xfrm>
            <a:off x="9996488"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24" name="Text 22"/>
          <p:cNvSpPr/>
          <p:nvPr>
            <p:custDataLst>
              <p:tags r:id="rId23"/>
            </p:custDataLst>
          </p:nvPr>
        </p:nvSpPr>
        <p:spPr>
          <a:xfrm>
            <a:off x="11669316" y="5067460"/>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0</a:t>
            </a:r>
            <a:endParaRPr lang="en-US" sz="1300" dirty="0">
              <a:solidFill>
                <a:schemeClr val="accent1"/>
              </a:solidFill>
              <a:cs typeface="Geist" pitchFamily="34" charset="-120"/>
            </a:endParaRPr>
          </a:p>
        </p:txBody>
      </p:sp>
      <p:sp>
        <p:nvSpPr>
          <p:cNvPr id="25" name="Shape 23"/>
          <p:cNvSpPr/>
          <p:nvPr>
            <p:custDataLst>
              <p:tags r:id="rId24"/>
            </p:custDataLst>
          </p:nvPr>
        </p:nvSpPr>
        <p:spPr>
          <a:xfrm>
            <a:off x="1461730" y="5344519"/>
            <a:ext cx="11706820" cy="360998"/>
          </a:xfrm>
          <a:prstGeom prst="rect">
            <a:avLst/>
          </a:prstGeom>
          <a:solidFill>
            <a:srgbClr val="FFFFFF">
              <a:alpha val="4000"/>
            </a:srgbClr>
          </a:solidFill>
        </p:spPr>
      </p:sp>
      <p:sp>
        <p:nvSpPr>
          <p:cNvPr id="26" name="Text 24"/>
          <p:cNvSpPr/>
          <p:nvPr>
            <p:custDataLst>
              <p:tags r:id="rId25"/>
            </p:custDataLst>
          </p:nvPr>
        </p:nvSpPr>
        <p:spPr>
          <a:xfrm>
            <a:off x="1632109" y="5428458"/>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P4</a:t>
            </a:r>
            <a:endParaRPr lang="en-US" sz="1300" dirty="0">
              <a:solidFill>
                <a:schemeClr val="accent1"/>
              </a:solidFill>
              <a:cs typeface="Geist" pitchFamily="34" charset="-120"/>
            </a:endParaRPr>
          </a:p>
        </p:txBody>
      </p:sp>
      <p:sp>
        <p:nvSpPr>
          <p:cNvPr id="27" name="Text 25"/>
          <p:cNvSpPr/>
          <p:nvPr>
            <p:custDataLst>
              <p:tags r:id="rId26"/>
            </p:custDataLst>
          </p:nvPr>
        </p:nvSpPr>
        <p:spPr>
          <a:xfrm>
            <a:off x="3307556"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3</a:t>
            </a:r>
            <a:endParaRPr lang="en-US" sz="1300" dirty="0">
              <a:solidFill>
                <a:schemeClr val="accent1"/>
              </a:solidFill>
              <a:cs typeface="Geist" pitchFamily="34" charset="-120"/>
            </a:endParaRPr>
          </a:p>
        </p:txBody>
      </p:sp>
      <p:sp>
        <p:nvSpPr>
          <p:cNvPr id="28" name="Text 26"/>
          <p:cNvSpPr/>
          <p:nvPr>
            <p:custDataLst>
              <p:tags r:id="rId27"/>
            </p:custDataLst>
          </p:nvPr>
        </p:nvSpPr>
        <p:spPr>
          <a:xfrm>
            <a:off x="4979194"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a:t>
            </a:r>
            <a:endParaRPr lang="en-US" sz="1300" dirty="0">
              <a:solidFill>
                <a:schemeClr val="accent1"/>
              </a:solidFill>
              <a:cs typeface="Geist" pitchFamily="34" charset="-120"/>
            </a:endParaRPr>
          </a:p>
        </p:txBody>
      </p:sp>
      <p:sp>
        <p:nvSpPr>
          <p:cNvPr id="29" name="Text 27"/>
          <p:cNvSpPr/>
          <p:nvPr>
            <p:custDataLst>
              <p:tags r:id="rId28"/>
            </p:custDataLst>
          </p:nvPr>
        </p:nvSpPr>
        <p:spPr>
          <a:xfrm>
            <a:off x="6650831"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5</a:t>
            </a:r>
            <a:endParaRPr lang="en-US" sz="1300" dirty="0">
              <a:solidFill>
                <a:schemeClr val="accent1"/>
              </a:solidFill>
              <a:cs typeface="Geist" pitchFamily="34" charset="-120"/>
            </a:endParaRPr>
          </a:p>
        </p:txBody>
      </p:sp>
      <p:sp>
        <p:nvSpPr>
          <p:cNvPr id="30" name="Text 28"/>
          <p:cNvSpPr/>
          <p:nvPr>
            <p:custDataLst>
              <p:tags r:id="rId29"/>
            </p:custDataLst>
          </p:nvPr>
        </p:nvSpPr>
        <p:spPr>
          <a:xfrm>
            <a:off x="8323659"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7</a:t>
            </a:r>
            <a:endParaRPr lang="en-US" sz="1300" dirty="0">
              <a:solidFill>
                <a:schemeClr val="accent1"/>
              </a:solidFill>
              <a:cs typeface="Geist" pitchFamily="34" charset="-120"/>
            </a:endParaRPr>
          </a:p>
        </p:txBody>
      </p:sp>
      <p:sp>
        <p:nvSpPr>
          <p:cNvPr id="31" name="Text 29"/>
          <p:cNvSpPr/>
          <p:nvPr>
            <p:custDataLst>
              <p:tags r:id="rId30"/>
            </p:custDataLst>
          </p:nvPr>
        </p:nvSpPr>
        <p:spPr>
          <a:xfrm>
            <a:off x="9996488"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4</a:t>
            </a:r>
            <a:endParaRPr lang="en-US" sz="1300" dirty="0">
              <a:solidFill>
                <a:schemeClr val="accent1"/>
              </a:solidFill>
              <a:cs typeface="Geist" pitchFamily="34" charset="-120"/>
            </a:endParaRPr>
          </a:p>
        </p:txBody>
      </p:sp>
      <p:sp>
        <p:nvSpPr>
          <p:cNvPr id="32" name="Text 30"/>
          <p:cNvSpPr/>
          <p:nvPr>
            <p:custDataLst>
              <p:tags r:id="rId31"/>
            </p:custDataLst>
          </p:nvPr>
        </p:nvSpPr>
        <p:spPr>
          <a:xfrm>
            <a:off x="11669316" y="5428458"/>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a:t>
            </a:r>
            <a:endParaRPr lang="en-US" sz="1300" dirty="0">
              <a:solidFill>
                <a:schemeClr val="accent1"/>
              </a:solidFill>
              <a:cs typeface="Geist" pitchFamily="34" charset="-120"/>
            </a:endParaRPr>
          </a:p>
        </p:txBody>
      </p:sp>
      <p:sp>
        <p:nvSpPr>
          <p:cNvPr id="33" name="Shape 31"/>
          <p:cNvSpPr/>
          <p:nvPr>
            <p:custDataLst>
              <p:tags r:id="rId32"/>
            </p:custDataLst>
          </p:nvPr>
        </p:nvSpPr>
        <p:spPr>
          <a:xfrm>
            <a:off x="1461730" y="5705516"/>
            <a:ext cx="11706820" cy="360998"/>
          </a:xfrm>
          <a:prstGeom prst="rect">
            <a:avLst/>
          </a:prstGeom>
          <a:solidFill>
            <a:srgbClr val="000000">
              <a:alpha val="4000"/>
            </a:srgbClr>
          </a:solidFill>
        </p:spPr>
      </p:sp>
      <p:sp>
        <p:nvSpPr>
          <p:cNvPr id="34" name="Text 32"/>
          <p:cNvSpPr/>
          <p:nvPr>
            <p:custDataLst>
              <p:tags r:id="rId33"/>
            </p:custDataLst>
          </p:nvPr>
        </p:nvSpPr>
        <p:spPr>
          <a:xfrm>
            <a:off x="1632109" y="5789455"/>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P3</a:t>
            </a:r>
            <a:endParaRPr lang="en-US" sz="1300" dirty="0">
              <a:solidFill>
                <a:schemeClr val="accent1"/>
              </a:solidFill>
              <a:cs typeface="Geist" pitchFamily="34" charset="-120"/>
            </a:endParaRPr>
          </a:p>
        </p:txBody>
      </p:sp>
      <p:sp>
        <p:nvSpPr>
          <p:cNvPr id="35" name="Text 33"/>
          <p:cNvSpPr/>
          <p:nvPr>
            <p:custDataLst>
              <p:tags r:id="rId34"/>
            </p:custDataLst>
          </p:nvPr>
        </p:nvSpPr>
        <p:spPr>
          <a:xfrm>
            <a:off x="3307556"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a:t>
            </a:r>
            <a:endParaRPr lang="en-US" sz="1300" dirty="0">
              <a:solidFill>
                <a:schemeClr val="accent1"/>
              </a:solidFill>
              <a:cs typeface="Geist" pitchFamily="34" charset="-120"/>
            </a:endParaRPr>
          </a:p>
        </p:txBody>
      </p:sp>
      <p:sp>
        <p:nvSpPr>
          <p:cNvPr id="36" name="Text 34"/>
          <p:cNvSpPr/>
          <p:nvPr>
            <p:custDataLst>
              <p:tags r:id="rId35"/>
            </p:custDataLst>
          </p:nvPr>
        </p:nvSpPr>
        <p:spPr>
          <a:xfrm>
            <a:off x="4979194"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4</a:t>
            </a:r>
            <a:endParaRPr lang="en-US" sz="1300" dirty="0">
              <a:solidFill>
                <a:schemeClr val="accent1"/>
              </a:solidFill>
              <a:cs typeface="Geist" pitchFamily="34" charset="-120"/>
            </a:endParaRPr>
          </a:p>
        </p:txBody>
      </p:sp>
      <p:sp>
        <p:nvSpPr>
          <p:cNvPr id="37" name="Text 35"/>
          <p:cNvSpPr/>
          <p:nvPr>
            <p:custDataLst>
              <p:tags r:id="rId36"/>
            </p:custDataLst>
          </p:nvPr>
        </p:nvSpPr>
        <p:spPr>
          <a:xfrm>
            <a:off x="6650831"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7</a:t>
            </a:r>
            <a:endParaRPr lang="en-US" sz="1300" dirty="0">
              <a:solidFill>
                <a:schemeClr val="accent1"/>
              </a:solidFill>
              <a:cs typeface="Geist" pitchFamily="34" charset="-120"/>
            </a:endParaRPr>
          </a:p>
        </p:txBody>
      </p:sp>
      <p:sp>
        <p:nvSpPr>
          <p:cNvPr id="38" name="Text 36"/>
          <p:cNvSpPr/>
          <p:nvPr>
            <p:custDataLst>
              <p:tags r:id="rId37"/>
            </p:custDataLst>
          </p:nvPr>
        </p:nvSpPr>
        <p:spPr>
          <a:xfrm>
            <a:off x="8323659"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11</a:t>
            </a:r>
            <a:endParaRPr lang="en-US" sz="1300" dirty="0">
              <a:solidFill>
                <a:schemeClr val="accent1"/>
              </a:solidFill>
              <a:cs typeface="Geist" pitchFamily="34" charset="-120"/>
            </a:endParaRPr>
          </a:p>
        </p:txBody>
      </p:sp>
      <p:sp>
        <p:nvSpPr>
          <p:cNvPr id="39" name="Text 37"/>
          <p:cNvSpPr/>
          <p:nvPr>
            <p:custDataLst>
              <p:tags r:id="rId38"/>
            </p:custDataLst>
          </p:nvPr>
        </p:nvSpPr>
        <p:spPr>
          <a:xfrm>
            <a:off x="9996488"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10</a:t>
            </a:r>
            <a:endParaRPr lang="en-US" sz="1300" dirty="0">
              <a:solidFill>
                <a:schemeClr val="accent1"/>
              </a:solidFill>
              <a:cs typeface="Geist" pitchFamily="34" charset="-120"/>
            </a:endParaRPr>
          </a:p>
        </p:txBody>
      </p:sp>
      <p:sp>
        <p:nvSpPr>
          <p:cNvPr id="40" name="Text 38"/>
          <p:cNvSpPr/>
          <p:nvPr>
            <p:custDataLst>
              <p:tags r:id="rId39"/>
            </p:custDataLst>
          </p:nvPr>
        </p:nvSpPr>
        <p:spPr>
          <a:xfrm>
            <a:off x="11669316" y="5789455"/>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6</a:t>
            </a:r>
            <a:endParaRPr lang="en-US" sz="1300" dirty="0">
              <a:solidFill>
                <a:schemeClr val="accent1"/>
              </a:solidFill>
              <a:cs typeface="Geist" pitchFamily="34" charset="-120"/>
            </a:endParaRPr>
          </a:p>
        </p:txBody>
      </p:sp>
      <p:sp>
        <p:nvSpPr>
          <p:cNvPr id="41" name="Shape 39"/>
          <p:cNvSpPr/>
          <p:nvPr>
            <p:custDataLst>
              <p:tags r:id="rId40"/>
            </p:custDataLst>
          </p:nvPr>
        </p:nvSpPr>
        <p:spPr>
          <a:xfrm>
            <a:off x="1461730" y="6066514"/>
            <a:ext cx="11706820" cy="360998"/>
          </a:xfrm>
          <a:prstGeom prst="rect">
            <a:avLst/>
          </a:prstGeom>
          <a:solidFill>
            <a:srgbClr val="FFFFFF">
              <a:alpha val="4000"/>
            </a:srgbClr>
          </a:solidFill>
        </p:spPr>
      </p:sp>
      <p:sp>
        <p:nvSpPr>
          <p:cNvPr id="42" name="Text 40"/>
          <p:cNvSpPr/>
          <p:nvPr>
            <p:custDataLst>
              <p:tags r:id="rId41"/>
            </p:custDataLst>
          </p:nvPr>
        </p:nvSpPr>
        <p:spPr>
          <a:xfrm>
            <a:off x="1632109" y="6150453"/>
            <a:ext cx="132826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P2</a:t>
            </a:r>
            <a:endParaRPr lang="en-US" sz="1300" dirty="0">
              <a:solidFill>
                <a:schemeClr val="accent1"/>
              </a:solidFill>
              <a:cs typeface="Geist" pitchFamily="34" charset="-120"/>
            </a:endParaRPr>
          </a:p>
        </p:txBody>
      </p:sp>
      <p:sp>
        <p:nvSpPr>
          <p:cNvPr id="43" name="Text 41"/>
          <p:cNvSpPr/>
          <p:nvPr>
            <p:custDataLst>
              <p:tags r:id="rId42"/>
            </p:custDataLst>
          </p:nvPr>
        </p:nvSpPr>
        <p:spPr>
          <a:xfrm>
            <a:off x="3307556"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a:t>
            </a:r>
            <a:endParaRPr lang="en-US" sz="1300" dirty="0">
              <a:solidFill>
                <a:schemeClr val="accent1"/>
              </a:solidFill>
              <a:cs typeface="Geist" pitchFamily="34" charset="-120"/>
            </a:endParaRPr>
          </a:p>
        </p:txBody>
      </p:sp>
      <p:sp>
        <p:nvSpPr>
          <p:cNvPr id="44" name="Text 42"/>
          <p:cNvSpPr/>
          <p:nvPr>
            <p:custDataLst>
              <p:tags r:id="rId43"/>
            </p:custDataLst>
          </p:nvPr>
        </p:nvSpPr>
        <p:spPr>
          <a:xfrm>
            <a:off x="4979194"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9</a:t>
            </a:r>
            <a:endParaRPr lang="en-US" sz="1300" dirty="0">
              <a:solidFill>
                <a:schemeClr val="accent1"/>
              </a:solidFill>
              <a:cs typeface="Geist" pitchFamily="34" charset="-120"/>
            </a:endParaRPr>
          </a:p>
        </p:txBody>
      </p:sp>
      <p:sp>
        <p:nvSpPr>
          <p:cNvPr id="45" name="Text 43"/>
          <p:cNvSpPr/>
          <p:nvPr>
            <p:custDataLst>
              <p:tags r:id="rId44"/>
            </p:custDataLst>
          </p:nvPr>
        </p:nvSpPr>
        <p:spPr>
          <a:xfrm>
            <a:off x="6650831"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11</a:t>
            </a:r>
            <a:endParaRPr lang="en-US" sz="1300" dirty="0">
              <a:solidFill>
                <a:schemeClr val="accent1"/>
              </a:solidFill>
              <a:cs typeface="Geist" pitchFamily="34" charset="-120"/>
            </a:endParaRPr>
          </a:p>
        </p:txBody>
      </p:sp>
      <p:sp>
        <p:nvSpPr>
          <p:cNvPr id="46" name="Text 44"/>
          <p:cNvSpPr/>
          <p:nvPr>
            <p:custDataLst>
              <p:tags r:id="rId45"/>
            </p:custDataLst>
          </p:nvPr>
        </p:nvSpPr>
        <p:spPr>
          <a:xfrm>
            <a:off x="8323659"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20</a:t>
            </a:r>
            <a:endParaRPr lang="en-US" sz="1300" dirty="0">
              <a:solidFill>
                <a:schemeClr val="accent1"/>
              </a:solidFill>
              <a:cs typeface="Geist" pitchFamily="34" charset="-120"/>
            </a:endParaRPr>
          </a:p>
        </p:txBody>
      </p:sp>
      <p:sp>
        <p:nvSpPr>
          <p:cNvPr id="47" name="Text 45"/>
          <p:cNvSpPr/>
          <p:nvPr>
            <p:custDataLst>
              <p:tags r:id="rId46"/>
            </p:custDataLst>
          </p:nvPr>
        </p:nvSpPr>
        <p:spPr>
          <a:xfrm>
            <a:off x="9996488"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18</a:t>
            </a:r>
            <a:endParaRPr lang="en-US" sz="1300" dirty="0">
              <a:solidFill>
                <a:schemeClr val="accent1"/>
              </a:solidFill>
              <a:cs typeface="Geist" pitchFamily="34" charset="-120"/>
            </a:endParaRPr>
          </a:p>
        </p:txBody>
      </p:sp>
      <p:sp>
        <p:nvSpPr>
          <p:cNvPr id="48" name="Text 46"/>
          <p:cNvSpPr/>
          <p:nvPr>
            <p:custDataLst>
              <p:tags r:id="rId47"/>
            </p:custDataLst>
          </p:nvPr>
        </p:nvSpPr>
        <p:spPr>
          <a:xfrm>
            <a:off x="11669316" y="6150453"/>
            <a:ext cx="1329452"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9</a:t>
            </a:r>
            <a:endParaRPr lang="en-US" sz="1300" dirty="0">
              <a:solidFill>
                <a:schemeClr val="accent1"/>
              </a:solidFill>
              <a:cs typeface="Geist" pitchFamily="34" charset="-120"/>
            </a:endParaRPr>
          </a:p>
        </p:txBody>
      </p:sp>
      <p:sp>
        <p:nvSpPr>
          <p:cNvPr id="49" name="Text 47"/>
          <p:cNvSpPr/>
          <p:nvPr>
            <p:custDataLst>
              <p:tags r:id="rId48"/>
            </p:custDataLst>
          </p:nvPr>
        </p:nvSpPr>
        <p:spPr>
          <a:xfrm>
            <a:off x="1454110" y="6578244"/>
            <a:ext cx="11722060"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Average Waiting Time: 4.25</a:t>
            </a:r>
            <a:endParaRPr lang="en-US" sz="1300" dirty="0">
              <a:solidFill>
                <a:schemeClr val="accent1"/>
              </a:solidFill>
              <a:cs typeface="Geist" pitchFamily="34" charset="-120"/>
            </a:endParaRPr>
          </a:p>
        </p:txBody>
      </p:sp>
      <p:sp>
        <p:nvSpPr>
          <p:cNvPr id="50" name="Text 48"/>
          <p:cNvSpPr/>
          <p:nvPr>
            <p:custDataLst>
              <p:tags r:id="rId49"/>
            </p:custDataLst>
          </p:nvPr>
        </p:nvSpPr>
        <p:spPr>
          <a:xfrm>
            <a:off x="1454110" y="6914477"/>
            <a:ext cx="11722060" cy="193119"/>
          </a:xfrm>
          <a:prstGeom prst="rect">
            <a:avLst/>
          </a:prstGeom>
          <a:noFill/>
        </p:spPr>
        <p:txBody>
          <a:bodyPr wrap="none" lIns="0" tIns="0" rIns="0" bIns="0" rtlCol="0" anchor="t"/>
          <a:lstStyle/>
          <a:p>
            <a:pPr marL="0" indent="0" algn="l">
              <a:lnSpc>
                <a:spcPts val="1500"/>
              </a:lnSpc>
              <a:buNone/>
            </a:pPr>
            <a:r>
              <a:rPr lang="en-US" sz="1300" dirty="0">
                <a:solidFill>
                  <a:schemeClr val="accent1"/>
                </a:solidFill>
                <a:cs typeface="Geist" pitchFamily="34" charset="-120"/>
              </a:rPr>
              <a:t>Average Turnaround Time: 9.25</a:t>
            </a:r>
            <a:endParaRPr lang="en-US" sz="1300" dirty="0">
              <a:solidFill>
                <a:schemeClr val="accent1"/>
              </a:solidFill>
              <a:cs typeface="Geist" pitchFamily="34" charset="-120"/>
            </a:endParaRPr>
          </a:p>
        </p:txBody>
      </p:sp>
      <p:sp>
        <p:nvSpPr>
          <p:cNvPr id="52" name="Title 51"/>
          <p:cNvSpPr>
            <a:spLocks noGrp="1"/>
          </p:cNvSpPr>
          <p:nvPr>
            <p:ph type="title"/>
            <p:custDataLst>
              <p:tags r:id="rId50"/>
            </p:custDataLst>
          </p:nvPr>
        </p:nvSpPr>
        <p:spPr/>
        <p:txBody>
          <a:bodyPr vert="horz" wrap="square" lIns="0" tIns="0" rIns="0" bIns="0" rtlCol="0" anchor="b">
            <a:normAutofit fontScale="90000"/>
          </a:bodyPr>
          <a:lstStyle>
            <a:lvl1pPr algn="l">
              <a:defRPr sz="4320">
                <a:latin typeface="+mj-lt"/>
                <a:sym typeface="+mj-ea"/>
              </a:defRPr>
            </a:lvl1pPr>
          </a:lstStyle>
          <a:p>
            <a:pPr lvl="0" algn="l">
              <a:buClrTx/>
              <a:buSzTx/>
              <a:buFontTx/>
            </a:pPr>
            <a:r>
              <a:rPr lang="en-US" dirty="0">
                <a:sym typeface="+mn-ea"/>
              </a:rPr>
              <a:t>Non-preemptive SJF Algorithm (Shortest Job First)</a:t>
            </a:r>
            <a:endParaRPr lang="en-US" dirty="0">
              <a:sym typeface="+mn-ea"/>
            </a:endParaRPr>
          </a:p>
        </p:txBody>
      </p:sp>
    </p:spTree>
    <p:custDataLst>
      <p:tags r:id="rId5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p:cNvSpPr>
            <a:spLocks noGrp="1"/>
          </p:cNvSpPr>
          <p:nvPr>
            <p:ph idx="1"/>
            <p:custDataLst>
              <p:tags r:id="rId1"/>
            </p:custDataLst>
          </p:nvPr>
        </p:nvSpPr>
        <p:spPr/>
        <p:txBody>
          <a:bodyPr/>
          <a:p>
            <a:endParaRPr lang="en-US">
              <a:ea typeface="+mn-ea"/>
            </a:endParaRPr>
          </a:p>
        </p:txBody>
      </p:sp>
      <p:sp>
        <p:nvSpPr>
          <p:cNvPr id="3" name="Text 1"/>
          <p:cNvSpPr/>
          <p:nvPr>
            <p:custDataLst>
              <p:tags r:id="rId2"/>
            </p:custDataLst>
          </p:nvPr>
        </p:nvSpPr>
        <p:spPr>
          <a:xfrm>
            <a:off x="1306473" y="1112996"/>
            <a:ext cx="3483293" cy="452795"/>
          </a:xfrm>
          <a:prstGeom prst="rect">
            <a:avLst/>
          </a:prstGeom>
          <a:noFill/>
        </p:spPr>
        <p:txBody>
          <a:bodyPr wrap="square" lIns="0" tIns="0" rIns="0" bIns="0" rtlCol="0" anchor="t">
            <a:normAutofit/>
          </a:bodyPr>
          <a:lstStyle/>
          <a:p>
            <a:pPr marL="0" indent="0" algn="l">
              <a:lnSpc>
                <a:spcPts val="3550"/>
              </a:lnSpc>
              <a:buNone/>
            </a:pPr>
            <a:r>
              <a:rPr lang="en-US" sz="2700" b="1" dirty="0">
                <a:solidFill>
                  <a:schemeClr val="accent1"/>
                </a:solidFill>
                <a:cs typeface="Geist Bold" pitchFamily="34" charset="-120"/>
              </a:rPr>
              <a:t>Project Structure</a:t>
            </a:r>
            <a:endParaRPr lang="en-US" sz="2700" b="1" dirty="0">
              <a:solidFill>
                <a:schemeClr val="accent1"/>
              </a:solidFill>
              <a:cs typeface="Geist Bold" pitchFamily="34" charset="-120"/>
            </a:endParaRPr>
          </a:p>
        </p:txBody>
      </p:sp>
      <p:sp>
        <p:nvSpPr>
          <p:cNvPr id="4" name="Text 2"/>
          <p:cNvSpPr/>
          <p:nvPr>
            <p:custDataLst>
              <p:tags r:id="rId3"/>
            </p:custDataLst>
          </p:nvPr>
        </p:nvSpPr>
        <p:spPr>
          <a:xfrm>
            <a:off x="1306473" y="1766292"/>
            <a:ext cx="12017454" cy="200144"/>
          </a:xfrm>
          <a:prstGeom prst="rect">
            <a:avLst/>
          </a:prstGeom>
          <a:noFill/>
        </p:spPr>
        <p:txBody>
          <a:bodyPr wrap="none" lIns="0" tIns="0" rIns="0" bIns="0" rtlCol="0" anchor="t"/>
          <a:lstStyle/>
          <a:p>
            <a:pPr marL="0" indent="0" algn="l">
              <a:lnSpc>
                <a:spcPts val="1550"/>
              </a:lnSpc>
              <a:buNone/>
            </a:pPr>
            <a:r>
              <a:rPr lang="en-US" sz="1350" dirty="0">
                <a:solidFill>
                  <a:schemeClr val="accent1"/>
                </a:solidFill>
                <a:cs typeface="Geist" pitchFamily="34" charset="-120"/>
              </a:rPr>
              <a:t>The project is organized into clear directories for assets, documentation, and source code, ensuring maintainability and scalability.</a:t>
            </a:r>
            <a:endParaRPr lang="en-US" sz="1350" dirty="0">
              <a:solidFill>
                <a:schemeClr val="accent1"/>
              </a:solidFill>
              <a:cs typeface="Geist" pitchFamily="34" charset="-120"/>
            </a:endParaRPr>
          </a:p>
        </p:txBody>
      </p:sp>
      <p:sp>
        <p:nvSpPr>
          <p:cNvPr id="5" name="Text 3"/>
          <p:cNvSpPr/>
          <p:nvPr>
            <p:custDataLst>
              <p:tags r:id="rId4"/>
            </p:custDataLst>
          </p:nvPr>
        </p:nvSpPr>
        <p:spPr>
          <a:xfrm>
            <a:off x="1306473" y="2166938"/>
            <a:ext cx="3483293" cy="452795"/>
          </a:xfrm>
          <a:prstGeom prst="rect">
            <a:avLst/>
          </a:prstGeom>
          <a:noFill/>
        </p:spPr>
        <p:txBody>
          <a:bodyPr wrap="none" lIns="0" tIns="0" rIns="0" bIns="0" rtlCol="0" anchor="t"/>
          <a:lstStyle/>
          <a:p>
            <a:pPr marL="0" indent="0" algn="l">
              <a:lnSpc>
                <a:spcPts val="3550"/>
              </a:lnSpc>
              <a:buNone/>
            </a:pPr>
            <a:r>
              <a:rPr lang="en-US" sz="2700" b="1" dirty="0">
                <a:solidFill>
                  <a:schemeClr val="accent1"/>
                </a:solidFill>
                <a:latin typeface="+mj-lt"/>
                <a:ea typeface="+mj-ea"/>
                <a:cs typeface="Geist Bold" pitchFamily="34" charset="-120"/>
              </a:rPr>
              <a:t>Program Flow</a:t>
            </a:r>
            <a:endParaRPr lang="en-US" sz="2700" b="1" dirty="0">
              <a:solidFill>
                <a:schemeClr val="accent1"/>
              </a:solidFill>
              <a:latin typeface="+mj-lt"/>
              <a:ea typeface="+mj-ea"/>
              <a:cs typeface="Geist Bold" pitchFamily="34" charset="-120"/>
            </a:endParaRPr>
          </a:p>
        </p:txBody>
      </p:sp>
      <p:pic>
        <p:nvPicPr>
          <p:cNvPr id="6" name="Image 0" descr="preencoded.png"/>
          <p:cNvPicPr>
            <a:picLocks noChangeAspect="1"/>
          </p:cNvPicPr>
          <p:nvPr>
            <p:custDataLst>
              <p:tags r:id="rId5"/>
            </p:custDataLst>
          </p:nvPr>
        </p:nvPicPr>
        <p:blipFill>
          <a:blip r:embed="rId6"/>
          <a:stretch>
            <a:fillRect/>
          </a:stretch>
        </p:blipFill>
        <p:spPr>
          <a:xfrm>
            <a:off x="1498878" y="2820233"/>
            <a:ext cx="11632525" cy="4365069"/>
          </a:xfrm>
          <a:prstGeom prst="rect">
            <a:avLst/>
          </a:prstGeom>
        </p:spPr>
      </p:pic>
      <p:pic>
        <p:nvPicPr>
          <p:cNvPr id="7" name="Image 1" descr="preencoded.png"/>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11433194" y="3932095"/>
            <a:ext cx="600868" cy="600869"/>
          </a:xfrm>
          <a:prstGeom prst="rect">
            <a:avLst/>
          </a:prstGeom>
        </p:spPr>
      </p:pic>
      <p:sp>
        <p:nvSpPr>
          <p:cNvPr id="8" name="Text 4"/>
          <p:cNvSpPr/>
          <p:nvPr>
            <p:custDataLst>
              <p:tags r:id="rId10"/>
            </p:custDataLst>
          </p:nvPr>
        </p:nvSpPr>
        <p:spPr>
          <a:xfrm>
            <a:off x="10897858" y="6175214"/>
            <a:ext cx="1754537" cy="238845"/>
          </a:xfrm>
          <a:prstGeom prst="rect">
            <a:avLst/>
          </a:prstGeom>
          <a:noFill/>
        </p:spPr>
        <p:txBody>
          <a:bodyPr wrap="square" lIns="0" tIns="0" rIns="0" bIns="0" rtlCol="0" anchor="t">
            <a:normAutofit/>
          </a:bodyPr>
          <a:lstStyle/>
          <a:p>
            <a:pPr marL="0" indent="0" algn="ctr">
              <a:lnSpc>
                <a:spcPts val="1150"/>
              </a:lnSpc>
              <a:buNone/>
            </a:pPr>
            <a:r>
              <a:rPr lang="en-US" sz="1050" dirty="0">
                <a:solidFill>
                  <a:schemeClr val="accent1"/>
                </a:solidFill>
                <a:cs typeface="Geist" pitchFamily="34" charset="-120"/>
              </a:rPr>
              <a:t>Run SJF</a:t>
            </a:r>
            <a:endParaRPr lang="en-US" sz="1050" dirty="0">
              <a:solidFill>
                <a:schemeClr val="accent1"/>
              </a:solidFill>
              <a:cs typeface="Geist" pitchFamily="34" charset="-120"/>
            </a:endParaRPr>
          </a:p>
        </p:txBody>
      </p:sp>
      <p:pic>
        <p:nvPicPr>
          <p:cNvPr id="9" name="Image 2" descr="preencoded.png"/>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9233450" y="3933221"/>
            <a:ext cx="600869" cy="600869"/>
          </a:xfrm>
          <a:prstGeom prst="rect">
            <a:avLst/>
          </a:prstGeom>
        </p:spPr>
      </p:pic>
      <p:sp>
        <p:nvSpPr>
          <p:cNvPr id="10" name="Text 5"/>
          <p:cNvSpPr/>
          <p:nvPr>
            <p:custDataLst>
              <p:tags r:id="rId14"/>
            </p:custDataLst>
          </p:nvPr>
        </p:nvSpPr>
        <p:spPr>
          <a:xfrm>
            <a:off x="8686660" y="6175214"/>
            <a:ext cx="1754537" cy="238845"/>
          </a:xfrm>
          <a:prstGeom prst="rect">
            <a:avLst/>
          </a:prstGeom>
          <a:noFill/>
        </p:spPr>
        <p:txBody>
          <a:bodyPr wrap="square" lIns="0" tIns="0" rIns="0" bIns="0" rtlCol="0" anchor="t">
            <a:normAutofit/>
          </a:bodyPr>
          <a:lstStyle/>
          <a:p>
            <a:pPr marL="0" indent="0" algn="ctr">
              <a:lnSpc>
                <a:spcPts val="1150"/>
              </a:lnSpc>
              <a:buNone/>
            </a:pPr>
            <a:r>
              <a:rPr lang="en-US" sz="1050" dirty="0">
                <a:solidFill>
                  <a:schemeClr val="accent1"/>
                </a:solidFill>
                <a:cs typeface="Geist" pitchFamily="34" charset="-120"/>
              </a:rPr>
              <a:t>Run FCFS</a:t>
            </a:r>
            <a:endParaRPr lang="en-US" sz="1050" dirty="0">
              <a:solidFill>
                <a:schemeClr val="accent1"/>
              </a:solidFill>
              <a:cs typeface="Geist" pitchFamily="34" charset="-120"/>
            </a:endParaRPr>
          </a:p>
        </p:txBody>
      </p:sp>
      <p:pic>
        <p:nvPicPr>
          <p:cNvPr id="11" name="Image 3"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34270" y="3933221"/>
            <a:ext cx="600869" cy="600869"/>
          </a:xfrm>
          <a:prstGeom prst="rect">
            <a:avLst/>
          </a:prstGeom>
        </p:spPr>
      </p:pic>
      <p:sp>
        <p:nvSpPr>
          <p:cNvPr id="12" name="Text 6"/>
          <p:cNvSpPr/>
          <p:nvPr>
            <p:custDataLst>
              <p:tags r:id="rId17"/>
            </p:custDataLst>
          </p:nvPr>
        </p:nvSpPr>
        <p:spPr>
          <a:xfrm>
            <a:off x="6487480" y="6175214"/>
            <a:ext cx="1754537" cy="238845"/>
          </a:xfrm>
          <a:prstGeom prst="rect">
            <a:avLst/>
          </a:prstGeom>
          <a:noFill/>
        </p:spPr>
        <p:txBody>
          <a:bodyPr wrap="square" lIns="0" tIns="0" rIns="0" bIns="0" rtlCol="0" anchor="t">
            <a:normAutofit/>
          </a:bodyPr>
          <a:lstStyle/>
          <a:p>
            <a:pPr marL="0" indent="0" algn="ctr">
              <a:lnSpc>
                <a:spcPts val="1150"/>
              </a:lnSpc>
              <a:buNone/>
            </a:pPr>
            <a:r>
              <a:rPr lang="en-US" sz="1050" dirty="0">
                <a:solidFill>
                  <a:schemeClr val="tx1"/>
                </a:solidFill>
                <a:cs typeface="Geist" pitchFamily="34" charset="-120"/>
              </a:rPr>
              <a:t>Show Input</a:t>
            </a:r>
            <a:endParaRPr lang="en-US" sz="1050" dirty="0">
              <a:solidFill>
                <a:schemeClr val="tx1"/>
              </a:solidFill>
              <a:cs typeface="Geist" pitchFamily="34" charset="-120"/>
            </a:endParaRPr>
          </a:p>
        </p:txBody>
      </p:sp>
      <p:pic>
        <p:nvPicPr>
          <p:cNvPr id="13" name="Image 4"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35090" y="3933221"/>
            <a:ext cx="600869" cy="600869"/>
          </a:xfrm>
          <a:prstGeom prst="rect">
            <a:avLst/>
          </a:prstGeom>
        </p:spPr>
      </p:pic>
      <p:sp>
        <p:nvSpPr>
          <p:cNvPr id="14" name="Text 7"/>
          <p:cNvSpPr/>
          <p:nvPr>
            <p:custDataLst>
              <p:tags r:id="rId20"/>
            </p:custDataLst>
          </p:nvPr>
        </p:nvSpPr>
        <p:spPr>
          <a:xfrm>
            <a:off x="4288299" y="6175214"/>
            <a:ext cx="1754538" cy="238845"/>
          </a:xfrm>
          <a:prstGeom prst="rect">
            <a:avLst/>
          </a:prstGeom>
          <a:noFill/>
        </p:spPr>
        <p:txBody>
          <a:bodyPr wrap="square" lIns="0" tIns="0" rIns="0" bIns="0" rtlCol="0" anchor="t">
            <a:normAutofit/>
          </a:bodyPr>
          <a:lstStyle/>
          <a:p>
            <a:pPr marL="0" indent="0" algn="ctr">
              <a:lnSpc>
                <a:spcPts val="1150"/>
              </a:lnSpc>
              <a:buNone/>
            </a:pPr>
            <a:r>
              <a:rPr lang="en-US" sz="1050" dirty="0">
                <a:solidFill>
                  <a:schemeClr val="tx1"/>
                </a:solidFill>
                <a:cs typeface="Geist" pitchFamily="34" charset="-120"/>
              </a:rPr>
              <a:t>Read CSV</a:t>
            </a:r>
            <a:endParaRPr lang="en-US" sz="1050" dirty="0">
              <a:solidFill>
                <a:schemeClr val="tx1"/>
              </a:solidFill>
              <a:cs typeface="Geist" pitchFamily="34" charset="-120"/>
            </a:endParaRPr>
          </a:p>
        </p:txBody>
      </p:sp>
      <p:pic>
        <p:nvPicPr>
          <p:cNvPr id="15" name="Image 5"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23893" y="3933221"/>
            <a:ext cx="600869" cy="600869"/>
          </a:xfrm>
          <a:prstGeom prst="rect">
            <a:avLst/>
          </a:prstGeom>
        </p:spPr>
      </p:pic>
      <p:sp>
        <p:nvSpPr>
          <p:cNvPr id="16" name="Text 8"/>
          <p:cNvSpPr/>
          <p:nvPr>
            <p:custDataLst>
              <p:tags r:id="rId23"/>
            </p:custDataLst>
          </p:nvPr>
        </p:nvSpPr>
        <p:spPr>
          <a:xfrm>
            <a:off x="2041050" y="6175214"/>
            <a:ext cx="1754537" cy="238845"/>
          </a:xfrm>
          <a:prstGeom prst="rect">
            <a:avLst/>
          </a:prstGeom>
          <a:noFill/>
        </p:spPr>
        <p:txBody>
          <a:bodyPr wrap="square" lIns="0" tIns="0" rIns="0" bIns="0" rtlCol="0" anchor="t">
            <a:normAutofit/>
          </a:bodyPr>
          <a:lstStyle/>
          <a:p>
            <a:pPr marL="0" indent="0" algn="ctr">
              <a:lnSpc>
                <a:spcPts val="1150"/>
              </a:lnSpc>
              <a:buNone/>
            </a:pPr>
            <a:r>
              <a:rPr lang="en-US" sz="1050" dirty="0">
                <a:solidFill>
                  <a:schemeClr val="tx1"/>
                </a:solidFill>
                <a:cs typeface="Geist" pitchFamily="34" charset="-120"/>
              </a:rPr>
              <a:t>Start</a:t>
            </a:r>
            <a:endParaRPr lang="en-US" sz="1050" dirty="0">
              <a:solidFill>
                <a:schemeClr val="tx1"/>
              </a:solidFill>
              <a:cs typeface="Geist" pitchFamily="34" charset="-120"/>
            </a:endParaRPr>
          </a:p>
        </p:txBody>
      </p:sp>
      <p:sp>
        <p:nvSpPr>
          <p:cNvPr id="17" name="Text 9"/>
          <p:cNvSpPr/>
          <p:nvPr>
            <p:custDataLst>
              <p:tags r:id="rId24"/>
            </p:custDataLst>
          </p:nvPr>
        </p:nvSpPr>
        <p:spPr>
          <a:xfrm>
            <a:off x="1306473" y="7335679"/>
            <a:ext cx="12017454" cy="400288"/>
          </a:xfrm>
          <a:prstGeom prst="rect">
            <a:avLst/>
          </a:prstGeom>
          <a:noFill/>
        </p:spPr>
        <p:txBody>
          <a:bodyPr wrap="square" lIns="0" tIns="0" rIns="0" bIns="0" rtlCol="0" anchor="t"/>
          <a:lstStyle/>
          <a:p>
            <a:pPr marL="0" indent="0" algn="l">
              <a:lnSpc>
                <a:spcPts val="1550"/>
              </a:lnSpc>
              <a:buNone/>
            </a:pPr>
            <a:r>
              <a:rPr lang="en-US" sz="1350" dirty="0">
                <a:solidFill>
                  <a:schemeClr val="accent1"/>
                </a:solidFill>
                <a:cs typeface="Geist" pitchFamily="34" charset="-120"/>
              </a:rPr>
              <a:t>The program flow begins by reading data from a CSV file, then executes and displays the results of both FCFS and SJF algorithms, finally comparing their performance.</a:t>
            </a:r>
            <a:endParaRPr lang="en-US" sz="1350" dirty="0">
              <a:solidFill>
                <a:schemeClr val="accent1"/>
              </a:solidFill>
              <a:cs typeface="Geist" pitchFamily="34" charset="-120"/>
            </a:endParaRPr>
          </a:p>
        </p:txBody>
      </p:sp>
      <p:sp>
        <p:nvSpPr>
          <p:cNvPr id="19" name="Title 18"/>
          <p:cNvSpPr>
            <a:spLocks noGrp="1"/>
          </p:cNvSpPr>
          <p:nvPr>
            <p:ph type="title"/>
            <p:custDataLst>
              <p:tags r:id="rId25"/>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System Design</a:t>
            </a:r>
            <a:endParaRPr lang="en-US" dirty="0">
              <a:sym typeface="+mn-ea"/>
            </a:endParaRPr>
          </a:p>
        </p:txBody>
      </p:sp>
    </p:spTree>
    <p:custDataLst>
      <p:tags r:id="rId2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custDataLst>
              <p:tags r:id="rId1"/>
            </p:custDataLst>
          </p:nvPr>
        </p:nvSpPr>
        <p:spPr/>
        <p:txBody>
          <a:bodyPr/>
          <a:p>
            <a:endParaRPr lang="en-US">
              <a:ea typeface="+mn-ea"/>
            </a:endParaRPr>
          </a:p>
        </p:txBody>
      </p:sp>
      <p:pic>
        <p:nvPicPr>
          <p:cNvPr id="7" name="Picture 6"/>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52128" y="1838207"/>
            <a:ext cx="8121741" cy="4739282"/>
          </a:xfrm>
          <a:prstGeom prst="rect">
            <a:avLst/>
          </a:prstGeom>
        </p:spPr>
      </p:pic>
      <p:pic>
        <p:nvPicPr>
          <p:cNvPr id="10" name="Picture 9"/>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8765047" y="3263884"/>
            <a:ext cx="5305365" cy="1534080"/>
          </a:xfrm>
          <a:prstGeom prst="rect">
            <a:avLst/>
          </a:prstGeom>
        </p:spPr>
      </p:pic>
      <p:pic>
        <p:nvPicPr>
          <p:cNvPr id="11" name="Picture 10"/>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8765047" y="5116327"/>
            <a:ext cx="5262870" cy="1163894"/>
          </a:xfrm>
          <a:prstGeom prst="rect">
            <a:avLst/>
          </a:prstGeom>
        </p:spPr>
      </p:pic>
      <p:sp>
        <p:nvSpPr>
          <p:cNvPr id="12" name="TextBox 11"/>
          <p:cNvSpPr txBox="1"/>
          <p:nvPr>
            <p:custDataLst>
              <p:tags r:id="rId8"/>
            </p:custDataLst>
          </p:nvPr>
        </p:nvSpPr>
        <p:spPr>
          <a:xfrm>
            <a:off x="422787" y="1485850"/>
            <a:ext cx="2812026" cy="645160"/>
          </a:xfrm>
          <a:prstGeom prst="rect">
            <a:avLst/>
          </a:prstGeom>
          <a:noFill/>
        </p:spPr>
        <p:txBody>
          <a:bodyPr wrap="square" rtlCol="0">
            <a:spAutoFit/>
          </a:bodyPr>
          <a:lstStyle/>
          <a:p>
            <a:r>
              <a:rPr lang="en-US" b="1" dirty="0">
                <a:solidFill>
                  <a:schemeClr val="bg1"/>
                </a:solidFill>
              </a:rPr>
              <a:t>- </a:t>
            </a:r>
            <a:r>
              <a:rPr lang="vi-VN" b="1" dirty="0">
                <a:solidFill>
                  <a:schemeClr val="bg1"/>
                </a:solidFill>
              </a:rPr>
              <a:t>main screen test</a:t>
            </a:r>
            <a:endParaRPr lang="en-US" b="1" dirty="0">
              <a:solidFill>
                <a:schemeClr val="bg1"/>
              </a:solidFill>
            </a:endParaRPr>
          </a:p>
          <a:p>
            <a:endParaRPr lang="en-US" b="1" dirty="0">
              <a:solidFill>
                <a:schemeClr val="bg1"/>
              </a:solidFill>
            </a:endParaRPr>
          </a:p>
        </p:txBody>
      </p:sp>
      <p:sp>
        <p:nvSpPr>
          <p:cNvPr id="13" name="TextBox 12"/>
          <p:cNvSpPr txBox="1"/>
          <p:nvPr>
            <p:custDataLst>
              <p:tags r:id="rId9"/>
            </p:custDataLst>
          </p:nvPr>
        </p:nvSpPr>
        <p:spPr>
          <a:xfrm>
            <a:off x="8494884" y="2668522"/>
            <a:ext cx="5845689" cy="368300"/>
          </a:xfrm>
          <a:prstGeom prst="rect">
            <a:avLst/>
          </a:prstGeom>
          <a:noFill/>
        </p:spPr>
        <p:txBody>
          <a:bodyPr wrap="square" rtlCol="0">
            <a:spAutoFit/>
          </a:bodyPr>
          <a:lstStyle/>
          <a:p>
            <a:r>
              <a:rPr lang="en-US" b="1" dirty="0">
                <a:solidFill>
                  <a:schemeClr val="tx1"/>
                </a:solidFill>
              </a:rPr>
              <a:t> - </a:t>
            </a:r>
            <a:r>
              <a:rPr lang="vi-VN" b="1" dirty="0">
                <a:solidFill>
                  <a:schemeClr val="tx1"/>
                </a:solidFill>
              </a:rPr>
              <a:t>performance test ( with N= 1000 , 10000 , 50000</a:t>
            </a:r>
            <a:r>
              <a:rPr lang="en-US" b="1" dirty="0">
                <a:solidFill>
                  <a:schemeClr val="tx1"/>
                </a:solidFill>
              </a:rPr>
              <a:t>)</a:t>
            </a:r>
            <a:endParaRPr lang="en-US" b="1" dirty="0">
              <a:solidFill>
                <a:schemeClr val="tx1"/>
              </a:solidFill>
            </a:endParaRPr>
          </a:p>
        </p:txBody>
      </p:sp>
      <p:sp>
        <p:nvSpPr>
          <p:cNvPr id="5" name="Title 4"/>
          <p:cNvSpPr>
            <a:spLocks noGrp="1"/>
          </p:cNvSpPr>
          <p:nvPr>
            <p:ph type="title"/>
            <p:custDataLst>
              <p:tags r:id="rId10"/>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Stress Test Performance Test And Proof</a:t>
            </a:r>
            <a:endParaRPr lang="en-US" dirty="0">
              <a:sym typeface="+mn-ea"/>
            </a:endParaRPr>
          </a:p>
        </p:txBody>
      </p:sp>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1"/>
            </p:custDataLst>
          </p:nvPr>
        </p:nvPicPr>
        <p:blipFill>
          <a:blip r:embed="rId2"/>
          <a:stretch>
            <a:fillRect/>
          </a:stretch>
        </p:blipFill>
        <p:spPr>
          <a:xfrm>
            <a:off x="0" y="0"/>
            <a:ext cx="14630400" cy="2314694"/>
          </a:xfrm>
          <a:prstGeom prst="rect">
            <a:avLst/>
          </a:prstGeom>
        </p:spPr>
      </p:pic>
      <p:sp>
        <p:nvSpPr>
          <p:cNvPr id="21" name="Content Placeholder 20"/>
          <p:cNvSpPr>
            <a:spLocks noGrp="1"/>
          </p:cNvSpPr>
          <p:nvPr>
            <p:ph idx="1"/>
            <p:custDataLst>
              <p:tags r:id="rId3"/>
            </p:custDataLst>
          </p:nvPr>
        </p:nvSpPr>
        <p:spPr/>
        <p:txBody>
          <a:bodyPr/>
          <a:p>
            <a:endParaRPr lang="en-US">
              <a:ea typeface="+mn-ea"/>
            </a:endParaRPr>
          </a:p>
        </p:txBody>
      </p:sp>
      <p:sp>
        <p:nvSpPr>
          <p:cNvPr id="4" name="Shape 1"/>
          <p:cNvSpPr/>
          <p:nvPr>
            <p:custDataLst>
              <p:tags r:id="rId4"/>
            </p:custDataLst>
          </p:nvPr>
        </p:nvSpPr>
        <p:spPr>
          <a:xfrm>
            <a:off x="1230511" y="3886319"/>
            <a:ext cx="6016109" cy="1159431"/>
          </a:xfrm>
          <a:prstGeom prst="roundRect">
            <a:avLst>
              <a:gd name="adj" fmla="val 6389"/>
            </a:avLst>
          </a:prstGeom>
          <a:solidFill>
            <a:schemeClr val="accent1"/>
          </a:solidFill>
          <a:ln w="15240">
            <a:solidFill>
              <a:srgbClr val="002A80"/>
            </a:solidFill>
            <a:prstDash val="solid"/>
          </a:ln>
        </p:spPr>
      </p:sp>
      <p:sp>
        <p:nvSpPr>
          <p:cNvPr id="5" name="Text 2"/>
          <p:cNvSpPr/>
          <p:nvPr>
            <p:custDataLst>
              <p:tags r:id="rId5"/>
            </p:custDataLst>
          </p:nvPr>
        </p:nvSpPr>
        <p:spPr>
          <a:xfrm>
            <a:off x="1422083" y="4077891"/>
            <a:ext cx="3117413" cy="286583"/>
          </a:xfrm>
          <a:prstGeom prst="rect">
            <a:avLst/>
          </a:prstGeom>
          <a:noFill/>
        </p:spPr>
        <p:txBody>
          <a:bodyPr wrap="none" lIns="0" tIns="0" rIns="0" bIns="0" rtlCol="0" anchor="t"/>
          <a:lstStyle/>
          <a:p>
            <a:pPr marL="0" indent="0" algn="l">
              <a:lnSpc>
                <a:spcPts val="2250"/>
              </a:lnSpc>
              <a:buNone/>
            </a:pPr>
            <a:r>
              <a:rPr lang="en-US" sz="1700" b="1" dirty="0">
                <a:solidFill>
                  <a:schemeClr val="lt1"/>
                </a:solidFill>
                <a:cs typeface="Geist Bold" pitchFamily="34" charset="-120"/>
              </a:rPr>
              <a:t>Understanding the Algorithm</a:t>
            </a:r>
            <a:endParaRPr lang="en-US" sz="1700" b="1" dirty="0">
              <a:solidFill>
                <a:schemeClr val="lt1"/>
              </a:solidFill>
              <a:cs typeface="Geist Bold" pitchFamily="34" charset="-120"/>
            </a:endParaRPr>
          </a:p>
        </p:txBody>
      </p:sp>
      <p:sp>
        <p:nvSpPr>
          <p:cNvPr id="6" name="Text 3"/>
          <p:cNvSpPr/>
          <p:nvPr>
            <p:custDataLst>
              <p:tags r:id="rId6"/>
            </p:custDataLst>
          </p:nvPr>
        </p:nvSpPr>
        <p:spPr>
          <a:xfrm>
            <a:off x="1422083" y="4446746"/>
            <a:ext cx="5632966" cy="407432"/>
          </a:xfrm>
          <a:prstGeom prst="rect">
            <a:avLst/>
          </a:prstGeom>
          <a:noFill/>
        </p:spPr>
        <p:txBody>
          <a:bodyPr wrap="square" lIns="0" tIns="0" rIns="0" bIns="0" rtlCol="0" anchor="t"/>
          <a:lstStyle/>
          <a:p>
            <a:pPr marL="0" indent="0" algn="l">
              <a:lnSpc>
                <a:spcPts val="1600"/>
              </a:lnSpc>
              <a:buNone/>
            </a:pPr>
            <a:r>
              <a:rPr lang="en-US" sz="1350" dirty="0">
                <a:solidFill>
                  <a:schemeClr val="lt1"/>
                </a:solidFill>
                <a:cs typeface="Geist" pitchFamily="34" charset="-120"/>
              </a:rPr>
              <a:t>Determining the correct execution order based on arrival time and execution time.</a:t>
            </a:r>
            <a:endParaRPr lang="en-US" sz="1350" dirty="0">
              <a:solidFill>
                <a:schemeClr val="lt1"/>
              </a:solidFill>
              <a:cs typeface="Geist" pitchFamily="34" charset="-120"/>
            </a:endParaRPr>
          </a:p>
        </p:txBody>
      </p:sp>
      <p:sp>
        <p:nvSpPr>
          <p:cNvPr id="7" name="Shape 4"/>
          <p:cNvSpPr/>
          <p:nvPr>
            <p:custDataLst>
              <p:tags r:id="rId7"/>
            </p:custDataLst>
          </p:nvPr>
        </p:nvSpPr>
        <p:spPr>
          <a:xfrm>
            <a:off x="7383661" y="3886319"/>
            <a:ext cx="6016109" cy="1159431"/>
          </a:xfrm>
          <a:prstGeom prst="roundRect">
            <a:avLst>
              <a:gd name="adj" fmla="val 6389"/>
            </a:avLst>
          </a:prstGeom>
          <a:solidFill>
            <a:schemeClr val="accent1"/>
          </a:solidFill>
          <a:ln w="15240">
            <a:solidFill>
              <a:srgbClr val="002A80"/>
            </a:solidFill>
            <a:prstDash val="solid"/>
          </a:ln>
        </p:spPr>
      </p:sp>
      <p:sp>
        <p:nvSpPr>
          <p:cNvPr id="8" name="Text 5"/>
          <p:cNvSpPr/>
          <p:nvPr>
            <p:custDataLst>
              <p:tags r:id="rId8"/>
            </p:custDataLst>
          </p:nvPr>
        </p:nvSpPr>
        <p:spPr>
          <a:xfrm>
            <a:off x="7575233" y="4077891"/>
            <a:ext cx="2377559" cy="286583"/>
          </a:xfrm>
          <a:prstGeom prst="rect">
            <a:avLst/>
          </a:prstGeom>
          <a:noFill/>
        </p:spPr>
        <p:txBody>
          <a:bodyPr wrap="square" lIns="0" tIns="0" rIns="0" bIns="0" rtlCol="0" anchor="t">
            <a:normAutofit/>
          </a:bodyPr>
          <a:lstStyle/>
          <a:p>
            <a:pPr marL="0" indent="0" algn="l">
              <a:lnSpc>
                <a:spcPts val="2250"/>
              </a:lnSpc>
              <a:buNone/>
            </a:pPr>
            <a:r>
              <a:rPr lang="en-US" sz="1700" b="1" dirty="0">
                <a:solidFill>
                  <a:schemeClr val="lt1"/>
                </a:solidFill>
                <a:cs typeface="Geist Bold" pitchFamily="34" charset="-120"/>
              </a:rPr>
              <a:t>Creating Gantt Charts</a:t>
            </a:r>
            <a:endParaRPr lang="en-US" sz="1700" b="1" dirty="0">
              <a:solidFill>
                <a:schemeClr val="lt1"/>
              </a:solidFill>
              <a:cs typeface="Geist Bold" pitchFamily="34" charset="-120"/>
            </a:endParaRPr>
          </a:p>
        </p:txBody>
      </p:sp>
      <p:sp>
        <p:nvSpPr>
          <p:cNvPr id="9" name="Text 6"/>
          <p:cNvSpPr/>
          <p:nvPr>
            <p:custDataLst>
              <p:tags r:id="rId9"/>
            </p:custDataLst>
          </p:nvPr>
        </p:nvSpPr>
        <p:spPr>
          <a:xfrm>
            <a:off x="7575233" y="4446746"/>
            <a:ext cx="5632966" cy="203716"/>
          </a:xfrm>
          <a:prstGeom prst="rect">
            <a:avLst/>
          </a:prstGeom>
          <a:noFill/>
        </p:spPr>
        <p:txBody>
          <a:bodyPr wrap="none" lIns="0" tIns="0" rIns="0" bIns="0" rtlCol="0" anchor="t"/>
          <a:lstStyle/>
          <a:p>
            <a:pPr marL="0" indent="0" algn="l">
              <a:lnSpc>
                <a:spcPts val="1600"/>
              </a:lnSpc>
              <a:buNone/>
            </a:pPr>
            <a:r>
              <a:rPr lang="en-US" sz="1350" dirty="0">
                <a:solidFill>
                  <a:schemeClr val="lt1"/>
                </a:solidFill>
                <a:cs typeface="Geist" pitchFamily="34" charset="-120"/>
              </a:rPr>
              <a:t>Requires careful calculation and attention to detail.</a:t>
            </a:r>
            <a:endParaRPr lang="en-US" sz="1350" dirty="0">
              <a:solidFill>
                <a:schemeClr val="lt1"/>
              </a:solidFill>
              <a:cs typeface="Geist" pitchFamily="34" charset="-120"/>
            </a:endParaRPr>
          </a:p>
        </p:txBody>
      </p:sp>
      <p:sp>
        <p:nvSpPr>
          <p:cNvPr id="10" name="Shape 7"/>
          <p:cNvSpPr/>
          <p:nvPr>
            <p:custDataLst>
              <p:tags r:id="rId10"/>
            </p:custDataLst>
          </p:nvPr>
        </p:nvSpPr>
        <p:spPr>
          <a:xfrm>
            <a:off x="1230511" y="5182791"/>
            <a:ext cx="6016109" cy="955715"/>
          </a:xfrm>
          <a:prstGeom prst="roundRect">
            <a:avLst>
              <a:gd name="adj" fmla="val 7751"/>
            </a:avLst>
          </a:prstGeom>
          <a:solidFill>
            <a:schemeClr val="accent1"/>
          </a:solidFill>
          <a:ln w="15240">
            <a:solidFill>
              <a:srgbClr val="002A80"/>
            </a:solidFill>
            <a:prstDash val="solid"/>
          </a:ln>
        </p:spPr>
      </p:sp>
      <p:sp>
        <p:nvSpPr>
          <p:cNvPr id="11" name="Text 8"/>
          <p:cNvSpPr/>
          <p:nvPr>
            <p:custDataLst>
              <p:tags r:id="rId11"/>
            </p:custDataLst>
          </p:nvPr>
        </p:nvSpPr>
        <p:spPr>
          <a:xfrm>
            <a:off x="1422083" y="5374362"/>
            <a:ext cx="2204561" cy="286583"/>
          </a:xfrm>
          <a:prstGeom prst="rect">
            <a:avLst/>
          </a:prstGeom>
          <a:noFill/>
        </p:spPr>
        <p:txBody>
          <a:bodyPr wrap="square" lIns="0" tIns="0" rIns="0" bIns="0" rtlCol="0" anchor="t">
            <a:normAutofit/>
          </a:bodyPr>
          <a:lstStyle/>
          <a:p>
            <a:pPr marL="0" indent="0" algn="l">
              <a:lnSpc>
                <a:spcPts val="2250"/>
              </a:lnSpc>
              <a:buNone/>
            </a:pPr>
            <a:r>
              <a:rPr lang="en-US" sz="1700" b="1" dirty="0">
                <a:solidFill>
                  <a:schemeClr val="lt1"/>
                </a:solidFill>
                <a:cs typeface="Geist Bold" pitchFamily="34" charset="-120"/>
              </a:rPr>
              <a:t>Calculating Time</a:t>
            </a:r>
            <a:endParaRPr lang="en-US" sz="1700" b="1" dirty="0">
              <a:solidFill>
                <a:schemeClr val="lt1"/>
              </a:solidFill>
              <a:cs typeface="Geist Bold" pitchFamily="34" charset="-120"/>
            </a:endParaRPr>
          </a:p>
        </p:txBody>
      </p:sp>
      <p:sp>
        <p:nvSpPr>
          <p:cNvPr id="12" name="Text 9"/>
          <p:cNvSpPr/>
          <p:nvPr>
            <p:custDataLst>
              <p:tags r:id="rId12"/>
            </p:custDataLst>
          </p:nvPr>
        </p:nvSpPr>
        <p:spPr>
          <a:xfrm>
            <a:off x="1422083" y="5743218"/>
            <a:ext cx="5632966" cy="203716"/>
          </a:xfrm>
          <a:prstGeom prst="rect">
            <a:avLst/>
          </a:prstGeom>
          <a:noFill/>
        </p:spPr>
        <p:txBody>
          <a:bodyPr wrap="none" lIns="0" tIns="0" rIns="0" bIns="0" rtlCol="0" anchor="t"/>
          <a:lstStyle/>
          <a:p>
            <a:pPr marL="0" indent="0" algn="l">
              <a:lnSpc>
                <a:spcPts val="1600"/>
              </a:lnSpc>
              <a:buNone/>
            </a:pPr>
            <a:r>
              <a:rPr lang="en-US" sz="1350" dirty="0">
                <a:solidFill>
                  <a:schemeClr val="lt1"/>
                </a:solidFill>
                <a:cs typeface="Geist" pitchFamily="34" charset="-120"/>
              </a:rPr>
              <a:t>Calculating waiting time and turnaround time for each process.</a:t>
            </a:r>
            <a:endParaRPr lang="en-US" sz="1350" dirty="0">
              <a:solidFill>
                <a:schemeClr val="lt1"/>
              </a:solidFill>
              <a:cs typeface="Geist" pitchFamily="34" charset="-120"/>
            </a:endParaRPr>
          </a:p>
        </p:txBody>
      </p:sp>
      <p:sp>
        <p:nvSpPr>
          <p:cNvPr id="13" name="Shape 10"/>
          <p:cNvSpPr/>
          <p:nvPr>
            <p:custDataLst>
              <p:tags r:id="rId13"/>
            </p:custDataLst>
          </p:nvPr>
        </p:nvSpPr>
        <p:spPr>
          <a:xfrm>
            <a:off x="7383661" y="5182791"/>
            <a:ext cx="6016109" cy="955715"/>
          </a:xfrm>
          <a:prstGeom prst="roundRect">
            <a:avLst>
              <a:gd name="adj" fmla="val 7751"/>
            </a:avLst>
          </a:prstGeom>
          <a:solidFill>
            <a:schemeClr val="accent1"/>
          </a:solidFill>
          <a:ln w="15240">
            <a:solidFill>
              <a:srgbClr val="002A80"/>
            </a:solidFill>
            <a:prstDash val="solid"/>
          </a:ln>
        </p:spPr>
      </p:sp>
      <p:sp>
        <p:nvSpPr>
          <p:cNvPr id="14" name="Text 11"/>
          <p:cNvSpPr/>
          <p:nvPr>
            <p:custDataLst>
              <p:tags r:id="rId14"/>
            </p:custDataLst>
          </p:nvPr>
        </p:nvSpPr>
        <p:spPr>
          <a:xfrm>
            <a:off x="7575233" y="5374362"/>
            <a:ext cx="2418755" cy="286583"/>
          </a:xfrm>
          <a:prstGeom prst="rect">
            <a:avLst/>
          </a:prstGeom>
          <a:noFill/>
        </p:spPr>
        <p:txBody>
          <a:bodyPr wrap="square" lIns="0" tIns="0" rIns="0" bIns="0" rtlCol="0" anchor="t">
            <a:normAutofit/>
          </a:bodyPr>
          <a:lstStyle/>
          <a:p>
            <a:pPr marL="0" indent="0" algn="l">
              <a:lnSpc>
                <a:spcPts val="2250"/>
              </a:lnSpc>
              <a:buNone/>
            </a:pPr>
            <a:r>
              <a:rPr lang="en-US" sz="1700" b="1" dirty="0">
                <a:solidFill>
                  <a:schemeClr val="lt1"/>
                </a:solidFill>
                <a:cs typeface="Geist Bold" pitchFamily="34" charset="-120"/>
              </a:rPr>
              <a:t>Comparing Algorithms</a:t>
            </a:r>
            <a:endParaRPr lang="en-US" sz="1700" b="1" dirty="0">
              <a:solidFill>
                <a:schemeClr val="lt1"/>
              </a:solidFill>
              <a:cs typeface="Geist Bold" pitchFamily="34" charset="-120"/>
            </a:endParaRPr>
          </a:p>
        </p:txBody>
      </p:sp>
      <p:sp>
        <p:nvSpPr>
          <p:cNvPr id="15" name="Text 12"/>
          <p:cNvSpPr/>
          <p:nvPr>
            <p:custDataLst>
              <p:tags r:id="rId15"/>
            </p:custDataLst>
          </p:nvPr>
        </p:nvSpPr>
        <p:spPr>
          <a:xfrm>
            <a:off x="7575233" y="5743218"/>
            <a:ext cx="5632966" cy="203716"/>
          </a:xfrm>
          <a:prstGeom prst="rect">
            <a:avLst/>
          </a:prstGeom>
          <a:noFill/>
        </p:spPr>
        <p:txBody>
          <a:bodyPr wrap="none" lIns="0" tIns="0" rIns="0" bIns="0" rtlCol="0" anchor="t"/>
          <a:lstStyle/>
          <a:p>
            <a:pPr marL="0" indent="0" algn="l">
              <a:lnSpc>
                <a:spcPts val="1600"/>
              </a:lnSpc>
              <a:buNone/>
            </a:pPr>
            <a:r>
              <a:rPr lang="en-US" sz="1350" dirty="0">
                <a:solidFill>
                  <a:schemeClr val="lt1"/>
                </a:solidFill>
                <a:cs typeface="Geist" pitchFamily="34" charset="-120"/>
              </a:rPr>
              <a:t>Performance analysis requires a deep understanding of the concepts.</a:t>
            </a:r>
            <a:endParaRPr lang="en-US" sz="1350" dirty="0">
              <a:solidFill>
                <a:schemeClr val="lt1"/>
              </a:solidFill>
              <a:cs typeface="Geist" pitchFamily="34" charset="-120"/>
            </a:endParaRPr>
          </a:p>
        </p:txBody>
      </p:sp>
      <p:sp>
        <p:nvSpPr>
          <p:cNvPr id="16" name="Text 13"/>
          <p:cNvSpPr/>
          <p:nvPr>
            <p:custDataLst>
              <p:tags r:id="rId16"/>
            </p:custDataLst>
          </p:nvPr>
        </p:nvSpPr>
        <p:spPr>
          <a:xfrm>
            <a:off x="1230511" y="6344126"/>
            <a:ext cx="4409123" cy="573048"/>
          </a:xfrm>
          <a:prstGeom prst="rect">
            <a:avLst/>
          </a:prstGeom>
          <a:noFill/>
        </p:spPr>
        <p:txBody>
          <a:bodyPr wrap="square" lIns="0" tIns="0" rIns="0" bIns="0" rtlCol="0" anchor="t">
            <a:normAutofit/>
          </a:bodyPr>
          <a:lstStyle/>
          <a:p>
            <a:pPr marL="0" indent="0" algn="l">
              <a:lnSpc>
                <a:spcPts val="4500"/>
              </a:lnSpc>
              <a:buNone/>
            </a:pPr>
            <a:r>
              <a:rPr lang="en-US" sz="3450" b="1" dirty="0">
                <a:solidFill>
                  <a:schemeClr val="accent1"/>
                </a:solidFill>
                <a:cs typeface="Geist Bold" pitchFamily="34" charset="-120"/>
              </a:rPr>
              <a:t>What We Learned</a:t>
            </a:r>
            <a:endParaRPr lang="en-US" sz="3450" b="1" dirty="0">
              <a:solidFill>
                <a:schemeClr val="accent1"/>
              </a:solidFill>
              <a:cs typeface="Geist Bold" pitchFamily="34" charset="-120"/>
            </a:endParaRPr>
          </a:p>
        </p:txBody>
      </p:sp>
      <p:sp>
        <p:nvSpPr>
          <p:cNvPr id="17" name="Text 14"/>
          <p:cNvSpPr/>
          <p:nvPr>
            <p:custDataLst>
              <p:tags r:id="rId17"/>
            </p:custDataLst>
          </p:nvPr>
        </p:nvSpPr>
        <p:spPr>
          <a:xfrm>
            <a:off x="1230511" y="7122795"/>
            <a:ext cx="12169259" cy="203716"/>
          </a:xfrm>
          <a:prstGeom prst="rect">
            <a:avLst/>
          </a:prstGeom>
          <a:noFill/>
        </p:spPr>
        <p:txBody>
          <a:bodyPr wrap="none" lIns="0" tIns="0" rIns="0" bIns="0" rtlCol="0" anchor="t"/>
          <a:lstStyle/>
          <a:p>
            <a:pPr marL="0" indent="0" algn="l">
              <a:lnSpc>
                <a:spcPts val="1600"/>
              </a:lnSpc>
              <a:buNone/>
            </a:pPr>
            <a:r>
              <a:rPr lang="en-US" sz="1350" dirty="0">
                <a:solidFill>
                  <a:schemeClr val="accent1"/>
                </a:solidFill>
                <a:cs typeface="Geist" pitchFamily="34" charset="-120"/>
              </a:rPr>
              <a:t>This project has deepened our understanding of CPU scheduling algorithms, improved our C++ programming skills, CSV file handling, and teamwork.</a:t>
            </a:r>
            <a:endParaRPr lang="en-US" sz="1350" dirty="0">
              <a:solidFill>
                <a:schemeClr val="accent1"/>
              </a:solidFill>
              <a:cs typeface="Geist" pitchFamily="34" charset="-120"/>
            </a:endParaRPr>
          </a:p>
        </p:txBody>
      </p:sp>
      <p:sp>
        <p:nvSpPr>
          <p:cNvPr id="19" name="Title 18"/>
          <p:cNvSpPr>
            <a:spLocks noGrp="1"/>
          </p:cNvSpPr>
          <p:nvPr>
            <p:ph type="title"/>
            <p:custDataLst>
              <p:tags r:id="rId18"/>
            </p:custDataLst>
          </p:nvPr>
        </p:nvSpPr>
        <p:spPr/>
        <p:txBody>
          <a:bodyPr vert="horz" wrap="square" lIns="0" tIns="0" rIns="0" bIns="0" rtlCol="0" anchor="b">
            <a:normAutofit/>
          </a:bodyPr>
          <a:lstStyle>
            <a:lvl1pPr algn="l">
              <a:defRPr sz="4320">
                <a:latin typeface="+mj-lt"/>
                <a:sym typeface="+mj-ea"/>
              </a:defRPr>
            </a:lvl1pPr>
          </a:lstStyle>
          <a:p>
            <a:pPr lvl="0" algn="l">
              <a:buClrTx/>
              <a:buSzTx/>
              <a:buFontTx/>
            </a:pPr>
            <a:r>
              <a:rPr lang="en-US" dirty="0">
                <a:sym typeface="+mn-ea"/>
              </a:rPr>
              <a:t>Challenges Encountered</a:t>
            </a:r>
            <a:endParaRPr lang="en-US" dirty="0">
              <a:sym typeface="+mn-ea"/>
            </a:endParaRPr>
          </a:p>
        </p:txBody>
      </p:sp>
    </p:spTree>
    <p:custDataLst>
      <p:tags r:id="rId1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INDEX" val="4"/>
  <p:tag name="KSO_WM_UNIT_TYPE" val="j"/>
  <p:tag name="KSO_WM_BEAUTIFY_FLAG" val="#wm#"/>
</p:tagLst>
</file>

<file path=ppt/tags/tag101.xml><?xml version="1.0" encoding="utf-8"?>
<p:tagLst xmlns:p="http://schemas.openxmlformats.org/presentationml/2006/main">
  <p:tag name="KSO_WM_UNIT_INDEX" val="7"/>
  <p:tag name="KSO_WM_UNIT_TYPE" val="f"/>
  <p:tag name="KSO_WM_UNIT_SUBTYPE" val="a"/>
  <p:tag name="KSO_WM_BEAUTIFY_FLAG" val="#wm#"/>
</p:tagLst>
</file>

<file path=ppt/tags/tag102.xml><?xml version="1.0" encoding="utf-8"?>
<p:tagLst xmlns:p="http://schemas.openxmlformats.org/presentationml/2006/main">
  <p:tag name="KSO_WM_UNIT_INDEX" val="16"/>
  <p:tag name="KSO_WM_UNIT_TYPE" val="f"/>
  <p:tag name="KSO_WM_UNIT_SUBTYPE" val="a"/>
  <p:tag name="KSO_WM_BEAUTIFY_FLAG" val="#wm#"/>
</p:tagLst>
</file>

<file path=ppt/tags/tag103.xml><?xml version="1.0" encoding="utf-8"?>
<p:tagLst xmlns:p="http://schemas.openxmlformats.org/presentationml/2006/main">
  <p:tag name="KSO_WM_UNIT_INDEX" val="19"/>
  <p:tag name="KSO_WM_UNIT_TYPE" val="f"/>
  <p:tag name="KSO_WM_UNIT_SUBTYPE" val="a"/>
  <p:tag name="KSO_WM_BEAUTIFY_FLAG" val="#wm#"/>
</p:tagLst>
</file>

<file path=ppt/tags/tag104.xml><?xml version="1.0" encoding="utf-8"?>
<p:tagLst xmlns:p="http://schemas.openxmlformats.org/presentationml/2006/main">
  <p:tag name="KSO_WM_UNIT_INDEX" val="26"/>
  <p:tag name="KSO_WM_UNIT_TYPE" val="i"/>
  <p:tag name="KSO_WM_BEAUTIFY_FLAG" val="#wm#"/>
</p:tagLst>
</file>

<file path=ppt/tags/tag105.xml><?xml version="1.0" encoding="utf-8"?>
<p:tagLst xmlns:p="http://schemas.openxmlformats.org/presentationml/2006/main">
  <p:tag name="KSO_WM_UNIT_INDEX" val="24"/>
  <p:tag name="KSO_WM_UNIT_TYPE" val="j"/>
  <p:tag name="KSO_WM_BEAUTIFY_FLAG" val="#wm#"/>
</p:tagLst>
</file>

<file path=ppt/tags/tag106.xml><?xml version="1.0" encoding="utf-8"?>
<p:tagLst xmlns:p="http://schemas.openxmlformats.org/presentationml/2006/main">
  <p:tag name="KSO_WM_UNIT_INDEX" val="20"/>
  <p:tag name="KSO_WM_UNIT_TYPE" val="j"/>
  <p:tag name="KSO_WM_BEAUTIFY_FLAG" val="#wm#"/>
</p:tagLst>
</file>

<file path=ppt/tags/tag107.xml><?xml version="1.0" encoding="utf-8"?>
<p:tagLst xmlns:p="http://schemas.openxmlformats.org/presentationml/2006/main">
  <p:tag name="KSO_WM_UNIT_INDEX" val="22"/>
  <p:tag name="KSO_WM_UNIT_TYPE" val="f"/>
  <p:tag name="KSO_WM_UNIT_SUBTYPE" val="a"/>
  <p:tag name="KSO_WM_BEAUTIFY_FLAG" val="#wm#"/>
</p:tagLst>
</file>

<file path=ppt/tags/tag108.xml><?xml version="1.0" encoding="utf-8"?>
<p:tagLst xmlns:p="http://schemas.openxmlformats.org/presentationml/2006/main">
  <p:tag name="KSO_WM_UNIT_INDEX" val="28"/>
  <p:tag name="KSO_WM_UNIT_TYPE" val="f"/>
  <p:tag name="KSO_WM_UNIT_SUBTYPE" val="a"/>
  <p:tag name="KSO_WM_BEAUTIFY_FLAG" val="#wm#"/>
</p:tagLst>
</file>

<file path=ppt/tags/tag109.xml><?xml version="1.0" encoding="utf-8"?>
<p:tagLst xmlns:p="http://schemas.openxmlformats.org/presentationml/2006/main">
  <p:tag name="KSO_WM_UNIT_INDEX" val="30"/>
  <p:tag name="KSO_WM_UNIT_TYPE" val="f"/>
  <p:tag name="KSO_WM_UNIT_SUBTYPE" val="a"/>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INDEX" val="27"/>
  <p:tag name="KSO_WM_UNIT_TYPE" val="i"/>
  <p:tag name="KSO_WM_BEAUTIFY_FLAG" val="#wm#"/>
</p:tagLst>
</file>

<file path=ppt/tags/tag111.xml><?xml version="1.0" encoding="utf-8"?>
<p:tagLst xmlns:p="http://schemas.openxmlformats.org/presentationml/2006/main">
  <p:tag name="KSO_WM_UNIT_INDEX" val="25"/>
  <p:tag name="KSO_WM_UNIT_TYPE" val="j"/>
  <p:tag name="KSO_WM_BEAUTIFY_FLAG" val="#wm#"/>
</p:tagLst>
</file>

<file path=ppt/tags/tag112.xml><?xml version="1.0" encoding="utf-8"?>
<p:tagLst xmlns:p="http://schemas.openxmlformats.org/presentationml/2006/main">
  <p:tag name="KSO_WM_UNIT_INDEX" val="21"/>
  <p:tag name="KSO_WM_UNIT_TYPE" val="j"/>
  <p:tag name="KSO_WM_BEAUTIFY_FLAG" val="#wm#"/>
</p:tagLst>
</file>

<file path=ppt/tags/tag113.xml><?xml version="1.0" encoding="utf-8"?>
<p:tagLst xmlns:p="http://schemas.openxmlformats.org/presentationml/2006/main">
  <p:tag name="KSO_WM_UNIT_INDEX" val="23"/>
  <p:tag name="KSO_WM_UNIT_TYPE" val="f"/>
  <p:tag name="KSO_WM_UNIT_SUBTYPE" val="a"/>
  <p:tag name="KSO_WM_BEAUTIFY_FLAG" val="#wm#"/>
</p:tagLst>
</file>

<file path=ppt/tags/tag114.xml><?xml version="1.0" encoding="utf-8"?>
<p:tagLst xmlns:p="http://schemas.openxmlformats.org/presentationml/2006/main">
  <p:tag name="KSO_WM_UNIT_INDEX" val="29"/>
  <p:tag name="KSO_WM_UNIT_TYPE" val="f"/>
  <p:tag name="KSO_WM_UNIT_SUBTYPE" val="a"/>
  <p:tag name="KSO_WM_BEAUTIFY_FLAG" val="#wm#"/>
</p:tagLst>
</file>

<file path=ppt/tags/tag115.xml><?xml version="1.0" encoding="utf-8"?>
<p:tagLst xmlns:p="http://schemas.openxmlformats.org/presentationml/2006/main">
  <p:tag name="KSO_WM_UNIT_INDEX" val="31"/>
  <p:tag name="KSO_WM_UNIT_TYPE" val="f"/>
  <p:tag name="KSO_WM_UNIT_SUBTYPE" val="a"/>
  <p:tag name="KSO_WM_BEAUTIFY_FLAG" val="#wm#"/>
</p:tagLst>
</file>

<file path=ppt/tags/tag116.xml><?xml version="1.0" encoding="utf-8"?>
<p:tagLst xmlns:p="http://schemas.openxmlformats.org/presentationml/2006/main">
  <p:tag name="KSO_WM_UNIT_TEXT" val="Project Introduction"/>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117.xml><?xml version="1.0" encoding="utf-8"?>
<p:tagLst xmlns:p="http://schemas.openxmlformats.org/presentationml/2006/main">
  <p:tag name="KSO_WM_SLIDE_TYPE" val="text"/>
  <p:tag name="KSO_WM_BEAUTIFY_FLAG" val="#wm#"/>
</p:tagLst>
</file>

<file path=ppt/tags/tag118.xml><?xml version="1.0" encoding="utf-8"?>
<p:tagLst xmlns:p="http://schemas.openxmlformats.org/presentationml/2006/main">
  <p:tag name="KSO_WM_UNIT_INDEX" val="1"/>
  <p:tag name="KSO_WM_UNIT_TYPE" val="j"/>
  <p:tag name="KSO_WM_BEAUTIFY_FLAG" val="#wm#"/>
</p:tagLst>
</file>

<file path=ppt/tags/tag11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20.xml><?xml version="1.0" encoding="utf-8"?>
<p:tagLst xmlns:p="http://schemas.openxmlformats.org/presentationml/2006/main">
  <p:tag name="KSO_WM_UNIT_INDEX" val="3"/>
  <p:tag name="KSO_WM_UNIT_TYPE" val="i"/>
  <p:tag name="KSO_WM_BEAUTIFY_FLAG" val="#wm#"/>
</p:tagLst>
</file>

<file path=ppt/tags/tag121.xml><?xml version="1.0" encoding="utf-8"?>
<p:tagLst xmlns:p="http://schemas.openxmlformats.org/presentationml/2006/main">
  <p:tag name="KSO_WM_UNIT_INDEX" val="7"/>
  <p:tag name="KSO_WM_UNIT_TYPE" val="f"/>
  <p:tag name="KSO_WM_UNIT_SUBTYPE" val="a"/>
  <p:tag name="KSO_WM_BEAUTIFY_FLAG" val="#wm#"/>
</p:tagLst>
</file>

<file path=ppt/tags/tag122.xml><?xml version="1.0" encoding="utf-8"?>
<p:tagLst xmlns:p="http://schemas.openxmlformats.org/presentationml/2006/main">
  <p:tag name="KSO_WM_UNIT_INDEX" val="8"/>
  <p:tag name="KSO_WM_UNIT_TYPE" val="f"/>
  <p:tag name="KSO_WM_UNIT_SUBTYPE" val="a"/>
  <p:tag name="KSO_WM_BEAUTIFY_FLAG" val="#wm#"/>
</p:tagLst>
</file>

<file path=ppt/tags/tag123.xml><?xml version="1.0" encoding="utf-8"?>
<p:tagLst xmlns:p="http://schemas.openxmlformats.org/presentationml/2006/main">
  <p:tag name="KSO_WM_UNIT_INDEX" val="4"/>
  <p:tag name="KSO_WM_UNIT_TYPE" val="i"/>
  <p:tag name="KSO_WM_BEAUTIFY_FLAG" val="#wm#"/>
</p:tagLst>
</file>

<file path=ppt/tags/tag124.xml><?xml version="1.0" encoding="utf-8"?>
<p:tagLst xmlns:p="http://schemas.openxmlformats.org/presentationml/2006/main">
  <p:tag name="KSO_WM_UNIT_INDEX" val="9"/>
  <p:tag name="KSO_WM_UNIT_TYPE" val="f"/>
  <p:tag name="KSO_WM_UNIT_SUBTYPE" val="a"/>
  <p:tag name="KSO_WM_BEAUTIFY_FLAG" val="#wm#"/>
</p:tagLst>
</file>

<file path=ppt/tags/tag125.xml><?xml version="1.0" encoding="utf-8"?>
<p:tagLst xmlns:p="http://schemas.openxmlformats.org/presentationml/2006/main">
  <p:tag name="KSO_WM_UNIT_INDEX" val="10"/>
  <p:tag name="KSO_WM_UNIT_TYPE" val="f"/>
  <p:tag name="KSO_WM_UNIT_SUBTYPE" val="a"/>
  <p:tag name="KSO_WM_BEAUTIFY_FLAG" val="#wm#"/>
</p:tagLst>
</file>

<file path=ppt/tags/tag126.xml><?xml version="1.0" encoding="utf-8"?>
<p:tagLst xmlns:p="http://schemas.openxmlformats.org/presentationml/2006/main">
  <p:tag name="KSO_WM_UNIT_INDEX" val="5"/>
  <p:tag name="KSO_WM_UNIT_TYPE" val="i"/>
  <p:tag name="KSO_WM_BEAUTIFY_FLAG" val="#wm#"/>
</p:tagLst>
</file>

<file path=ppt/tags/tag127.xml><?xml version="1.0" encoding="utf-8"?>
<p:tagLst xmlns:p="http://schemas.openxmlformats.org/presentationml/2006/main">
  <p:tag name="KSO_WM_UNIT_INDEX" val="11"/>
  <p:tag name="KSO_WM_UNIT_TYPE" val="f"/>
  <p:tag name="KSO_WM_UNIT_SUBTYPE" val="a"/>
  <p:tag name="KSO_WM_BEAUTIFY_FLAG" val="#wm#"/>
</p:tagLst>
</file>

<file path=ppt/tags/tag128.xml><?xml version="1.0" encoding="utf-8"?>
<p:tagLst xmlns:p="http://schemas.openxmlformats.org/presentationml/2006/main">
  <p:tag name="KSO_WM_UNIT_INDEX" val="12"/>
  <p:tag name="KSO_WM_UNIT_TYPE" val="f"/>
  <p:tag name="KSO_WM_UNIT_SUBTYPE" val="a"/>
  <p:tag name="KSO_WM_BEAUTIFY_FLAG" val="#wm#"/>
</p:tagLst>
</file>

<file path=ppt/tags/tag129.xml><?xml version="1.0" encoding="utf-8"?>
<p:tagLst xmlns:p="http://schemas.openxmlformats.org/presentationml/2006/main">
  <p:tag name="KSO_WM_UNIT_INDEX" val="6"/>
  <p:tag name="KSO_WM_UNIT_TYPE" val="i"/>
  <p:tag name="KSO_WM_BEAUTIFY_FLAG" val="#wm#"/>
</p:tagLst>
</file>

<file path=ppt/tags/tag13.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30.xml><?xml version="1.0" encoding="utf-8"?>
<p:tagLst xmlns:p="http://schemas.openxmlformats.org/presentationml/2006/main">
  <p:tag name="KSO_WM_UNIT_INDEX" val="13"/>
  <p:tag name="KSO_WM_UNIT_TYPE" val="f"/>
  <p:tag name="KSO_WM_UNIT_SUBTYPE" val="a"/>
  <p:tag name="KSO_WM_BEAUTIFY_FLAG" val="#wm#"/>
</p:tagLst>
</file>

<file path=ppt/tags/tag131.xml><?xml version="1.0" encoding="utf-8"?>
<p:tagLst xmlns:p="http://schemas.openxmlformats.org/presentationml/2006/main">
  <p:tag name="KSO_WM_UNIT_INDEX" val="14"/>
  <p:tag name="KSO_WM_UNIT_TYPE" val="f"/>
  <p:tag name="KSO_WM_UNIT_SUBTYPE" val="a"/>
  <p:tag name="KSO_WM_BEAUTIFY_FLAG" val="#wm#"/>
</p:tagLst>
</file>

<file path=ppt/tags/tag132.xml><?xml version="1.0" encoding="utf-8"?>
<p:tagLst xmlns:p="http://schemas.openxmlformats.org/presentationml/2006/main">
  <p:tag name="KSO_WM_UNIT_TEXT" val="Project Objectives"/>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133.xml><?xml version="1.0" encoding="utf-8"?>
<p:tagLst xmlns:p="http://schemas.openxmlformats.org/presentationml/2006/main">
  <p:tag name="KSO_WM_SLIDE_TYPE" val="text"/>
  <p:tag name="KSO_WM_BEAUTIFY_FLAG" val="#wm#"/>
</p:tagLst>
</file>

<file path=ppt/tags/tag13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35.xml><?xml version="1.0" encoding="utf-8"?>
<p:tagLst xmlns:p="http://schemas.openxmlformats.org/presentationml/2006/main">
  <p:tag name="KSO_WM_UNIT_INDEX" val="2"/>
  <p:tag name="KSO_WM_UNIT_TYPE" val="f"/>
  <p:tag name="KSO_WM_UNIT_SUBTYPE" val="a"/>
  <p:tag name="KSO_WM_BEAUTIFY_FLAG" val="#wm#"/>
</p:tagLst>
</file>

<file path=ppt/tags/tag136.xml><?xml version="1.0" encoding="utf-8"?>
<p:tagLst xmlns:p="http://schemas.openxmlformats.org/presentationml/2006/main">
  <p:tag name="KSO_WM_UNIT_INDEX" val="3"/>
  <p:tag name="KSO_WM_UNIT_TYPE" val="f"/>
  <p:tag name="KSO_WM_UNIT_SUBTYPE" val="a"/>
  <p:tag name="KSO_WM_BEAUTIFY_FLAG" val="#wm#"/>
</p:tagLst>
</file>

<file path=ppt/tags/tag137.xml><?xml version="1.0" encoding="utf-8"?>
<p:tagLst xmlns:p="http://schemas.openxmlformats.org/presentationml/2006/main">
  <p:tag name="KSO_WM_UNIT_INDEX" val="48"/>
  <p:tag name="KSO_WM_UNIT_TYPE" val="f"/>
  <p:tag name="KSO_WM_UNIT_SUBTYPE" val="a"/>
  <p:tag name="KSO_WM_BEAUTIFY_FLAG" val="#wm#"/>
</p:tagLst>
</file>

<file path=ppt/tags/tag138.xml><?xml version="1.0" encoding="utf-8"?>
<p:tagLst xmlns:p="http://schemas.openxmlformats.org/presentationml/2006/main">
  <p:tag name="KSO_WM_UNIT_INDEX" val="52"/>
  <p:tag name="KSO_WM_UNIT_TYPE" val="f"/>
  <p:tag name="KSO_WM_UNIT_SUBTYPE" val="a"/>
  <p:tag name="KSO_WM_BEAUTIFY_FLAG" val="#wm#"/>
</p:tagLst>
</file>

<file path=ppt/tags/tag139.xml><?xml version="1.0" encoding="utf-8"?>
<p:tagLst xmlns:p="http://schemas.openxmlformats.org/presentationml/2006/main">
  <p:tag name="KSO_WM_UNIT_INDEX" val="4"/>
  <p:tag name="KSO_WM_UNIT_TYPE" val="f"/>
  <p:tag name="KSO_WM_UNIT_SUBTYPE" val="a"/>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p="http://schemas.openxmlformats.org/presentationml/2006/main">
  <p:tag name="KSO_WM_UNIT_INDEX" val="5"/>
  <p:tag name="KSO_WM_UNIT_TYPE" val="β"/>
  <p:tag name="KSO_WM_BEAUTIFY_FLAG" val="#wm#"/>
</p:tagLst>
</file>

<file path=ppt/tags/tag141.xml><?xml version="1.0" encoding="utf-8"?>
<p:tagLst xmlns:p="http://schemas.openxmlformats.org/presentationml/2006/main">
  <p:tag name="KSO_WM_UNIT_INDEX" val="6"/>
  <p:tag name="KSO_WM_UNIT_TYPE" val="i"/>
  <p:tag name="KSO_WM_BEAUTIFY_FLAG" val="#wm#"/>
</p:tagLst>
</file>

<file path=ppt/tags/tag142.xml><?xml version="1.0" encoding="utf-8"?>
<p:tagLst xmlns:p="http://schemas.openxmlformats.org/presentationml/2006/main">
  <p:tag name="KSO_WM_UNIT_INDEX" val="7"/>
  <p:tag name="KSO_WM_UNIT_TYPE" val="f"/>
  <p:tag name="KSO_WM_UNIT_SUBTYPE" val="a"/>
  <p:tag name="KSO_WM_BEAUTIFY_FLAG" val="#wm#"/>
</p:tagLst>
</file>

<file path=ppt/tags/tag143.xml><?xml version="1.0" encoding="utf-8"?>
<p:tagLst xmlns:p="http://schemas.openxmlformats.org/presentationml/2006/main">
  <p:tag name="KSO_WM_UNIT_INDEX" val="8"/>
  <p:tag name="KSO_WM_UNIT_TYPE" val="f"/>
  <p:tag name="KSO_WM_UNIT_SUBTYPE" val="a"/>
  <p:tag name="KSO_WM_BEAUTIFY_FLAG" val="#wm#"/>
</p:tagLst>
</file>

<file path=ppt/tags/tag144.xml><?xml version="1.0" encoding="utf-8"?>
<p:tagLst xmlns:p="http://schemas.openxmlformats.org/presentationml/2006/main">
  <p:tag name="KSO_WM_UNIT_INDEX" val="9"/>
  <p:tag name="KSO_WM_UNIT_TYPE" val="f"/>
  <p:tag name="KSO_WM_UNIT_SUBTYPE" val="a"/>
  <p:tag name="KSO_WM_BEAUTIFY_FLAG" val="#wm#"/>
</p:tagLst>
</file>

<file path=ppt/tags/tag145.xml><?xml version="1.0" encoding="utf-8"?>
<p:tagLst xmlns:p="http://schemas.openxmlformats.org/presentationml/2006/main">
  <p:tag name="KSO_WM_UNIT_INDEX" val="10"/>
  <p:tag name="KSO_WM_UNIT_TYPE" val="f"/>
  <p:tag name="KSO_WM_UNIT_SUBTYPE" val="a"/>
  <p:tag name="KSO_WM_BEAUTIFY_FLAG" val="#wm#"/>
</p:tagLst>
</file>

<file path=ppt/tags/tag146.xml><?xml version="1.0" encoding="utf-8"?>
<p:tagLst xmlns:p="http://schemas.openxmlformats.org/presentationml/2006/main">
  <p:tag name="KSO_WM_UNIT_INDEX" val="11"/>
  <p:tag name="KSO_WM_UNIT_TYPE" val="f"/>
  <p:tag name="KSO_WM_UNIT_SUBTYPE" val="a"/>
  <p:tag name="KSO_WM_BEAUTIFY_FLAG" val="#wm#"/>
</p:tagLst>
</file>

<file path=ppt/tags/tag147.xml><?xml version="1.0" encoding="utf-8"?>
<p:tagLst xmlns:p="http://schemas.openxmlformats.org/presentationml/2006/main">
  <p:tag name="KSO_WM_UNIT_INDEX" val="12"/>
  <p:tag name="KSO_WM_UNIT_TYPE" val="f"/>
  <p:tag name="KSO_WM_UNIT_SUBTYPE" val="a"/>
  <p:tag name="KSO_WM_BEAUTIFY_FLAG" val="#wm#"/>
</p:tagLst>
</file>

<file path=ppt/tags/tag148.xml><?xml version="1.0" encoding="utf-8"?>
<p:tagLst xmlns:p="http://schemas.openxmlformats.org/presentationml/2006/main">
  <p:tag name="KSO_WM_UNIT_INDEX" val="13"/>
  <p:tag name="KSO_WM_UNIT_TYPE" val="f"/>
  <p:tag name="KSO_WM_UNIT_SUBTYPE" val="a"/>
  <p:tag name="KSO_WM_BEAUTIFY_FLAG" val="#wm#"/>
</p:tagLst>
</file>

<file path=ppt/tags/tag149.xml><?xml version="1.0" encoding="utf-8"?>
<p:tagLst xmlns:p="http://schemas.openxmlformats.org/presentationml/2006/main">
  <p:tag name="KSO_WM_UNIT_INDEX" val="14"/>
  <p:tag name="KSO_WM_UNIT_TYPE" val="i"/>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p="http://schemas.openxmlformats.org/presentationml/2006/main">
  <p:tag name="KSO_WM_UNIT_INDEX" val="15"/>
  <p:tag name="KSO_WM_UNIT_TYPE" val="f"/>
  <p:tag name="KSO_WM_UNIT_SUBTYPE" val="a"/>
  <p:tag name="KSO_WM_BEAUTIFY_FLAG" val="#wm#"/>
</p:tagLst>
</file>

<file path=ppt/tags/tag151.xml><?xml version="1.0" encoding="utf-8"?>
<p:tagLst xmlns:p="http://schemas.openxmlformats.org/presentationml/2006/main">
  <p:tag name="KSO_WM_UNIT_INDEX" val="16"/>
  <p:tag name="KSO_WM_UNIT_TYPE" val="f"/>
  <p:tag name="KSO_WM_UNIT_SUBTYPE" val="a"/>
  <p:tag name="KSO_WM_BEAUTIFY_FLAG" val="#wm#"/>
</p:tagLst>
</file>

<file path=ppt/tags/tag152.xml><?xml version="1.0" encoding="utf-8"?>
<p:tagLst xmlns:p="http://schemas.openxmlformats.org/presentationml/2006/main">
  <p:tag name="KSO_WM_UNIT_INDEX" val="17"/>
  <p:tag name="KSO_WM_UNIT_TYPE" val="f"/>
  <p:tag name="KSO_WM_UNIT_SUBTYPE" val="a"/>
  <p:tag name="KSO_WM_BEAUTIFY_FLAG" val="#wm#"/>
</p:tagLst>
</file>

<file path=ppt/tags/tag153.xml><?xml version="1.0" encoding="utf-8"?>
<p:tagLst xmlns:p="http://schemas.openxmlformats.org/presentationml/2006/main">
  <p:tag name="KSO_WM_UNIT_INDEX" val="18"/>
  <p:tag name="KSO_WM_UNIT_TYPE" val="f"/>
  <p:tag name="KSO_WM_UNIT_SUBTYPE" val="a"/>
  <p:tag name="KSO_WM_BEAUTIFY_FLAG" val="#wm#"/>
</p:tagLst>
</file>

<file path=ppt/tags/tag154.xml><?xml version="1.0" encoding="utf-8"?>
<p:tagLst xmlns:p="http://schemas.openxmlformats.org/presentationml/2006/main">
  <p:tag name="KSO_WM_UNIT_INDEX" val="19"/>
  <p:tag name="KSO_WM_UNIT_TYPE" val="f"/>
  <p:tag name="KSO_WM_UNIT_SUBTYPE" val="a"/>
  <p:tag name="KSO_WM_BEAUTIFY_FLAG" val="#wm#"/>
</p:tagLst>
</file>

<file path=ppt/tags/tag155.xml><?xml version="1.0" encoding="utf-8"?>
<p:tagLst xmlns:p="http://schemas.openxmlformats.org/presentationml/2006/main">
  <p:tag name="KSO_WM_UNIT_INDEX" val="20"/>
  <p:tag name="KSO_WM_UNIT_TYPE" val="f"/>
  <p:tag name="KSO_WM_UNIT_SUBTYPE" val="a"/>
  <p:tag name="KSO_WM_BEAUTIFY_FLAG" val="#wm#"/>
</p:tagLst>
</file>

<file path=ppt/tags/tag156.xml><?xml version="1.0" encoding="utf-8"?>
<p:tagLst xmlns:p="http://schemas.openxmlformats.org/presentationml/2006/main">
  <p:tag name="KSO_WM_UNIT_INDEX" val="21"/>
  <p:tag name="KSO_WM_UNIT_TYPE" val="f"/>
  <p:tag name="KSO_WM_UNIT_SUBTYPE" val="a"/>
  <p:tag name="KSO_WM_BEAUTIFY_FLAG" val="#wm#"/>
</p:tagLst>
</file>

<file path=ppt/tags/tag157.xml><?xml version="1.0" encoding="utf-8"?>
<p:tagLst xmlns:p="http://schemas.openxmlformats.org/presentationml/2006/main">
  <p:tag name="KSO_WM_UNIT_INDEX" val="22"/>
  <p:tag name="KSO_WM_UNIT_TYPE" val="i"/>
  <p:tag name="KSO_WM_BEAUTIFY_FLAG" val="#wm#"/>
</p:tagLst>
</file>

<file path=ppt/tags/tag158.xml><?xml version="1.0" encoding="utf-8"?>
<p:tagLst xmlns:p="http://schemas.openxmlformats.org/presentationml/2006/main">
  <p:tag name="KSO_WM_UNIT_INDEX" val="23"/>
  <p:tag name="KSO_WM_UNIT_TYPE" val="f"/>
  <p:tag name="KSO_WM_UNIT_SUBTYPE" val="a"/>
  <p:tag name="KSO_WM_BEAUTIFY_FLAG" val="#wm#"/>
</p:tagLst>
</file>

<file path=ppt/tags/tag159.xml><?xml version="1.0" encoding="utf-8"?>
<p:tagLst xmlns:p="http://schemas.openxmlformats.org/presentationml/2006/main">
  <p:tag name="KSO_WM_UNIT_INDEX" val="24"/>
  <p:tag name="KSO_WM_UNIT_TYPE" val="f"/>
  <p:tag name="KSO_WM_UNIT_SUBTYPE" val="a"/>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KSO_WM_UNIT_INDEX" val="25"/>
  <p:tag name="KSO_WM_UNIT_TYPE" val="f"/>
  <p:tag name="KSO_WM_UNIT_SUBTYPE" val="a"/>
  <p:tag name="KSO_WM_BEAUTIFY_FLAG" val="#wm#"/>
</p:tagLst>
</file>

<file path=ppt/tags/tag161.xml><?xml version="1.0" encoding="utf-8"?>
<p:tagLst xmlns:p="http://schemas.openxmlformats.org/presentationml/2006/main">
  <p:tag name="KSO_WM_UNIT_INDEX" val="26"/>
  <p:tag name="KSO_WM_UNIT_TYPE" val="f"/>
  <p:tag name="KSO_WM_UNIT_SUBTYPE" val="a"/>
  <p:tag name="KSO_WM_BEAUTIFY_FLAG" val="#wm#"/>
</p:tagLst>
</file>

<file path=ppt/tags/tag162.xml><?xml version="1.0" encoding="utf-8"?>
<p:tagLst xmlns:p="http://schemas.openxmlformats.org/presentationml/2006/main">
  <p:tag name="KSO_WM_UNIT_INDEX" val="27"/>
  <p:tag name="KSO_WM_UNIT_TYPE" val="f"/>
  <p:tag name="KSO_WM_UNIT_SUBTYPE" val="a"/>
  <p:tag name="KSO_WM_BEAUTIFY_FLAG" val="#wm#"/>
</p:tagLst>
</file>

<file path=ppt/tags/tag163.xml><?xml version="1.0" encoding="utf-8"?>
<p:tagLst xmlns:p="http://schemas.openxmlformats.org/presentationml/2006/main">
  <p:tag name="KSO_WM_UNIT_INDEX" val="28"/>
  <p:tag name="KSO_WM_UNIT_TYPE" val="f"/>
  <p:tag name="KSO_WM_UNIT_SUBTYPE" val="a"/>
  <p:tag name="KSO_WM_BEAUTIFY_FLAG" val="#wm#"/>
</p:tagLst>
</file>

<file path=ppt/tags/tag164.xml><?xml version="1.0" encoding="utf-8"?>
<p:tagLst xmlns:p="http://schemas.openxmlformats.org/presentationml/2006/main">
  <p:tag name="KSO_WM_UNIT_INDEX" val="29"/>
  <p:tag name="KSO_WM_UNIT_TYPE" val="f"/>
  <p:tag name="KSO_WM_UNIT_SUBTYPE" val="a"/>
  <p:tag name="KSO_WM_BEAUTIFY_FLAG" val="#wm#"/>
</p:tagLst>
</file>

<file path=ppt/tags/tag165.xml><?xml version="1.0" encoding="utf-8"?>
<p:tagLst xmlns:p="http://schemas.openxmlformats.org/presentationml/2006/main">
  <p:tag name="KSO_WM_UNIT_INDEX" val="30"/>
  <p:tag name="KSO_WM_UNIT_TYPE" val="i"/>
  <p:tag name="KSO_WM_BEAUTIFY_FLAG" val="#wm#"/>
</p:tagLst>
</file>

<file path=ppt/tags/tag166.xml><?xml version="1.0" encoding="utf-8"?>
<p:tagLst xmlns:p="http://schemas.openxmlformats.org/presentationml/2006/main">
  <p:tag name="KSO_WM_UNIT_INDEX" val="31"/>
  <p:tag name="KSO_WM_UNIT_TYPE" val="f"/>
  <p:tag name="KSO_WM_UNIT_SUBTYPE" val="a"/>
  <p:tag name="KSO_WM_BEAUTIFY_FLAG" val="#wm#"/>
</p:tagLst>
</file>

<file path=ppt/tags/tag167.xml><?xml version="1.0" encoding="utf-8"?>
<p:tagLst xmlns:p="http://schemas.openxmlformats.org/presentationml/2006/main">
  <p:tag name="KSO_WM_UNIT_INDEX" val="32"/>
  <p:tag name="KSO_WM_UNIT_TYPE" val="f"/>
  <p:tag name="KSO_WM_UNIT_SUBTYPE" val="a"/>
  <p:tag name="KSO_WM_BEAUTIFY_FLAG" val="#wm#"/>
</p:tagLst>
</file>

<file path=ppt/tags/tag168.xml><?xml version="1.0" encoding="utf-8"?>
<p:tagLst xmlns:p="http://schemas.openxmlformats.org/presentationml/2006/main">
  <p:tag name="KSO_WM_UNIT_INDEX" val="33"/>
  <p:tag name="KSO_WM_UNIT_TYPE" val="f"/>
  <p:tag name="KSO_WM_UNIT_SUBTYPE" val="a"/>
  <p:tag name="KSO_WM_BEAUTIFY_FLAG" val="#wm#"/>
</p:tagLst>
</file>

<file path=ppt/tags/tag169.xml><?xml version="1.0" encoding="utf-8"?>
<p:tagLst xmlns:p="http://schemas.openxmlformats.org/presentationml/2006/main">
  <p:tag name="KSO_WM_UNIT_INDEX" val="34"/>
  <p:tag name="KSO_WM_UNIT_TYPE" val="f"/>
  <p:tag name="KSO_WM_UNIT_SUBTYPE" val="a"/>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170.xml><?xml version="1.0" encoding="utf-8"?>
<p:tagLst xmlns:p="http://schemas.openxmlformats.org/presentationml/2006/main">
  <p:tag name="KSO_WM_UNIT_INDEX" val="35"/>
  <p:tag name="KSO_WM_UNIT_TYPE" val="f"/>
  <p:tag name="KSO_WM_UNIT_SUBTYPE" val="a"/>
  <p:tag name="KSO_WM_BEAUTIFY_FLAG" val="#wm#"/>
</p:tagLst>
</file>

<file path=ppt/tags/tag171.xml><?xml version="1.0" encoding="utf-8"?>
<p:tagLst xmlns:p="http://schemas.openxmlformats.org/presentationml/2006/main">
  <p:tag name="KSO_WM_UNIT_INDEX" val="36"/>
  <p:tag name="KSO_WM_UNIT_TYPE" val="f"/>
  <p:tag name="KSO_WM_UNIT_SUBTYPE" val="a"/>
  <p:tag name="KSO_WM_BEAUTIFY_FLAG" val="#wm#"/>
</p:tagLst>
</file>

<file path=ppt/tags/tag172.xml><?xml version="1.0" encoding="utf-8"?>
<p:tagLst xmlns:p="http://schemas.openxmlformats.org/presentationml/2006/main">
  <p:tag name="KSO_WM_UNIT_INDEX" val="37"/>
  <p:tag name="KSO_WM_UNIT_TYPE" val="f"/>
  <p:tag name="KSO_WM_UNIT_SUBTYPE" val="a"/>
  <p:tag name="KSO_WM_BEAUTIFY_FLAG" val="#wm#"/>
</p:tagLst>
</file>

<file path=ppt/tags/tag173.xml><?xml version="1.0" encoding="utf-8"?>
<p:tagLst xmlns:p="http://schemas.openxmlformats.org/presentationml/2006/main">
  <p:tag name="KSO_WM_UNIT_INDEX" val="38"/>
  <p:tag name="KSO_WM_UNIT_TYPE" val="i"/>
  <p:tag name="KSO_WM_BEAUTIFY_FLAG" val="#wm#"/>
</p:tagLst>
</file>

<file path=ppt/tags/tag174.xml><?xml version="1.0" encoding="utf-8"?>
<p:tagLst xmlns:p="http://schemas.openxmlformats.org/presentationml/2006/main">
  <p:tag name="KSO_WM_UNIT_INDEX" val="39"/>
  <p:tag name="KSO_WM_UNIT_TYPE" val="f"/>
  <p:tag name="KSO_WM_UNIT_SUBTYPE" val="a"/>
  <p:tag name="KSO_WM_BEAUTIFY_FLAG" val="#wm#"/>
</p:tagLst>
</file>

<file path=ppt/tags/tag175.xml><?xml version="1.0" encoding="utf-8"?>
<p:tagLst xmlns:p="http://schemas.openxmlformats.org/presentationml/2006/main">
  <p:tag name="KSO_WM_UNIT_INDEX" val="40"/>
  <p:tag name="KSO_WM_UNIT_TYPE" val="f"/>
  <p:tag name="KSO_WM_UNIT_SUBTYPE" val="a"/>
  <p:tag name="KSO_WM_BEAUTIFY_FLAG" val="#wm#"/>
</p:tagLst>
</file>

<file path=ppt/tags/tag176.xml><?xml version="1.0" encoding="utf-8"?>
<p:tagLst xmlns:p="http://schemas.openxmlformats.org/presentationml/2006/main">
  <p:tag name="KSO_WM_UNIT_INDEX" val="41"/>
  <p:tag name="KSO_WM_UNIT_TYPE" val="f"/>
  <p:tag name="KSO_WM_UNIT_SUBTYPE" val="a"/>
  <p:tag name="KSO_WM_BEAUTIFY_FLAG" val="#wm#"/>
</p:tagLst>
</file>

<file path=ppt/tags/tag177.xml><?xml version="1.0" encoding="utf-8"?>
<p:tagLst xmlns:p="http://schemas.openxmlformats.org/presentationml/2006/main">
  <p:tag name="KSO_WM_UNIT_INDEX" val="42"/>
  <p:tag name="KSO_WM_UNIT_TYPE" val="f"/>
  <p:tag name="KSO_WM_UNIT_SUBTYPE" val="a"/>
  <p:tag name="KSO_WM_BEAUTIFY_FLAG" val="#wm#"/>
</p:tagLst>
</file>

<file path=ppt/tags/tag178.xml><?xml version="1.0" encoding="utf-8"?>
<p:tagLst xmlns:p="http://schemas.openxmlformats.org/presentationml/2006/main">
  <p:tag name="KSO_WM_UNIT_INDEX" val="43"/>
  <p:tag name="KSO_WM_UNIT_TYPE" val="f"/>
  <p:tag name="KSO_WM_UNIT_SUBTYPE" val="a"/>
  <p:tag name="KSO_WM_BEAUTIFY_FLAG" val="#wm#"/>
</p:tagLst>
</file>

<file path=ppt/tags/tag179.xml><?xml version="1.0" encoding="utf-8"?>
<p:tagLst xmlns:p="http://schemas.openxmlformats.org/presentationml/2006/main">
  <p:tag name="KSO_WM_UNIT_INDEX" val="44"/>
  <p:tag name="KSO_WM_UNIT_TYPE" val="f"/>
  <p:tag name="KSO_WM_UNIT_SUBTYPE" val="a"/>
  <p:tag name="KSO_WM_BEAUTIFY_FLAG" val="#wm#"/>
</p:tagLst>
</file>

<file path=ppt/tags/tag1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180.xml><?xml version="1.0" encoding="utf-8"?>
<p:tagLst xmlns:p="http://schemas.openxmlformats.org/presentationml/2006/main">
  <p:tag name="KSO_WM_UNIT_INDEX" val="45"/>
  <p:tag name="KSO_WM_UNIT_TYPE" val="f"/>
  <p:tag name="KSO_WM_UNIT_SUBTYPE" val="a"/>
  <p:tag name="KSO_WM_BEAUTIFY_FLAG" val="#wm#"/>
</p:tagLst>
</file>

<file path=ppt/tags/tag181.xml><?xml version="1.0" encoding="utf-8"?>
<p:tagLst xmlns:p="http://schemas.openxmlformats.org/presentationml/2006/main">
  <p:tag name="KSO_WM_UNIT_INDEX" val="46"/>
  <p:tag name="KSO_WM_UNIT_TYPE" val="f"/>
  <p:tag name="KSO_WM_UNIT_SUBTYPE" val="a"/>
  <p:tag name="KSO_WM_BEAUTIFY_FLAG" val="#wm#"/>
</p:tagLst>
</file>

<file path=ppt/tags/tag182.xml><?xml version="1.0" encoding="utf-8"?>
<p:tagLst xmlns:p="http://schemas.openxmlformats.org/presentationml/2006/main">
  <p:tag name="KSO_WM_UNIT_INDEX" val="47"/>
  <p:tag name="KSO_WM_UNIT_TYPE" val="f"/>
  <p:tag name="KSO_WM_UNIT_SUBTYPE" val="a"/>
  <p:tag name="KSO_WM_BEAUTIFY_FLAG" val="#wm#"/>
</p:tagLst>
</file>

<file path=ppt/tags/tag183.xml><?xml version="1.0" encoding="utf-8"?>
<p:tagLst xmlns:p="http://schemas.openxmlformats.org/presentationml/2006/main">
  <p:tag name="KSO_WM_UNIT_TEXT" val="Technologies Used"/>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184.xml><?xml version="1.0" encoding="utf-8"?>
<p:tagLst xmlns:p="http://schemas.openxmlformats.org/presentationml/2006/main">
  <p:tag name="KSO_WM_SLIDE_TYPE" val="text"/>
  <p:tag name="KSO_WM_BEAUTIFY_FLAG" val="#wm#"/>
</p:tagLst>
</file>

<file path=ppt/tags/tag185.xml><?xml version="1.0" encoding="utf-8"?>
<p:tagLst xmlns:p="http://schemas.openxmlformats.org/presentationml/2006/main">
  <p:tag name="KSO_WM_UNIT_INDEX" val="1"/>
  <p:tag name="KSO_WM_UNIT_TYPE" val="a"/>
  <p:tag name="KSO_WM_BEAUTIFY_FLAG" val="#wm#"/>
</p:tagLst>
</file>

<file path=ppt/tags/tag18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87.xml><?xml version="1.0" encoding="utf-8"?>
<p:tagLst xmlns:p="http://schemas.openxmlformats.org/presentationml/2006/main">
  <p:tag name="KSO_WM_UNIT_INDEX" val="3"/>
  <p:tag name="KSO_WM_UNIT_TYPE" val="f"/>
  <p:tag name="KSO_WM_UNIT_SUBTYPE" val="a"/>
  <p:tag name="KSO_WM_BEAUTIFY_FLAG" val="#wm#"/>
</p:tagLst>
</file>

<file path=ppt/tags/tag188.xml><?xml version="1.0" encoding="utf-8"?>
<p:tagLst xmlns:p="http://schemas.openxmlformats.org/presentationml/2006/main">
  <p:tag name="KSO_WM_UNIT_INDEX" val="48"/>
  <p:tag name="KSO_WM_UNIT_TYPE" val="f"/>
  <p:tag name="KSO_WM_UNIT_SUBTYPE" val="a"/>
  <p:tag name="KSO_WM_BEAUTIFY_FLAG" val="#wm#"/>
</p:tagLst>
</file>

<file path=ppt/tags/tag189.xml><?xml version="1.0" encoding="utf-8"?>
<p:tagLst xmlns:p="http://schemas.openxmlformats.org/presentationml/2006/main">
  <p:tag name="KSO_WM_UNIT_INDEX" val="52"/>
  <p:tag name="KSO_WM_UNIT_TYPE" val="f"/>
  <p:tag name="KSO_WM_UNIT_SUBTYPE" val="a"/>
  <p:tag name="KSO_WM_BEAUTIFY_FLAG" val="#wm#"/>
</p:tagLst>
</file>

<file path=ppt/tags/tag19.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90.xml><?xml version="1.0" encoding="utf-8"?>
<p:tagLst xmlns:p="http://schemas.openxmlformats.org/presentationml/2006/main">
  <p:tag name="KSO_WM_UNIT_INDEX" val="4"/>
  <p:tag name="KSO_WM_UNIT_TYPE" val="f"/>
  <p:tag name="KSO_WM_UNIT_SUBTYPE" val="a"/>
  <p:tag name="KSO_WM_BEAUTIFY_FLAG" val="#wm#"/>
</p:tagLst>
</file>

<file path=ppt/tags/tag191.xml><?xml version="1.0" encoding="utf-8"?>
<p:tagLst xmlns:p="http://schemas.openxmlformats.org/presentationml/2006/main">
  <p:tag name="KSO_WM_UNIT_INDEX" val="5"/>
  <p:tag name="KSO_WM_UNIT_TYPE" val="β"/>
  <p:tag name="KSO_WM_BEAUTIFY_FLAG" val="#wm#"/>
</p:tagLst>
</file>

<file path=ppt/tags/tag192.xml><?xml version="1.0" encoding="utf-8"?>
<p:tagLst xmlns:p="http://schemas.openxmlformats.org/presentationml/2006/main">
  <p:tag name="KSO_WM_UNIT_INDEX" val="6"/>
  <p:tag name="KSO_WM_UNIT_TYPE" val="i"/>
  <p:tag name="KSO_WM_BEAUTIFY_FLAG" val="#wm#"/>
</p:tagLst>
</file>

<file path=ppt/tags/tag193.xml><?xml version="1.0" encoding="utf-8"?>
<p:tagLst xmlns:p="http://schemas.openxmlformats.org/presentationml/2006/main">
  <p:tag name="KSO_WM_UNIT_INDEX" val="7"/>
  <p:tag name="KSO_WM_UNIT_TYPE" val="f"/>
  <p:tag name="KSO_WM_UNIT_SUBTYPE" val="a"/>
  <p:tag name="KSO_WM_BEAUTIFY_FLAG" val="#wm#"/>
</p:tagLst>
</file>

<file path=ppt/tags/tag194.xml><?xml version="1.0" encoding="utf-8"?>
<p:tagLst xmlns:p="http://schemas.openxmlformats.org/presentationml/2006/main">
  <p:tag name="KSO_WM_UNIT_INDEX" val="8"/>
  <p:tag name="KSO_WM_UNIT_TYPE" val="f"/>
  <p:tag name="KSO_WM_UNIT_SUBTYPE" val="a"/>
  <p:tag name="KSO_WM_BEAUTIFY_FLAG" val="#wm#"/>
</p:tagLst>
</file>

<file path=ppt/tags/tag195.xml><?xml version="1.0" encoding="utf-8"?>
<p:tagLst xmlns:p="http://schemas.openxmlformats.org/presentationml/2006/main">
  <p:tag name="KSO_WM_UNIT_INDEX" val="9"/>
  <p:tag name="KSO_WM_UNIT_TYPE" val="f"/>
  <p:tag name="KSO_WM_UNIT_SUBTYPE" val="a"/>
  <p:tag name="KSO_WM_BEAUTIFY_FLAG" val="#wm#"/>
</p:tagLst>
</file>

<file path=ppt/tags/tag196.xml><?xml version="1.0" encoding="utf-8"?>
<p:tagLst xmlns:p="http://schemas.openxmlformats.org/presentationml/2006/main">
  <p:tag name="KSO_WM_UNIT_INDEX" val="10"/>
  <p:tag name="KSO_WM_UNIT_TYPE" val="f"/>
  <p:tag name="KSO_WM_UNIT_SUBTYPE" val="a"/>
  <p:tag name="KSO_WM_BEAUTIFY_FLAG" val="#wm#"/>
</p:tagLst>
</file>

<file path=ppt/tags/tag197.xml><?xml version="1.0" encoding="utf-8"?>
<p:tagLst xmlns:p="http://schemas.openxmlformats.org/presentationml/2006/main">
  <p:tag name="KSO_WM_UNIT_INDEX" val="11"/>
  <p:tag name="KSO_WM_UNIT_TYPE" val="f"/>
  <p:tag name="KSO_WM_UNIT_SUBTYPE" val="a"/>
  <p:tag name="KSO_WM_BEAUTIFY_FLAG" val="#wm#"/>
</p:tagLst>
</file>

<file path=ppt/tags/tag198.xml><?xml version="1.0" encoding="utf-8"?>
<p:tagLst xmlns:p="http://schemas.openxmlformats.org/presentationml/2006/main">
  <p:tag name="KSO_WM_UNIT_INDEX" val="12"/>
  <p:tag name="KSO_WM_UNIT_TYPE" val="f"/>
  <p:tag name="KSO_WM_UNIT_SUBTYPE" val="a"/>
  <p:tag name="KSO_WM_BEAUTIFY_FLAG" val="#wm#"/>
</p:tagLst>
</file>

<file path=ppt/tags/tag199.xml><?xml version="1.0" encoding="utf-8"?>
<p:tagLst xmlns:p="http://schemas.openxmlformats.org/presentationml/2006/main">
  <p:tag name="KSO_WM_UNIT_INDEX" val="13"/>
  <p:tag name="KSO_WM_UNIT_TYPE" val="f"/>
  <p:tag name="KSO_WM_UNIT_SUBTYPE" val="a"/>
  <p:tag name="KSO_WM_BEAUTIFY_FLAG" val="#wm#"/>
</p:tagLst>
</file>

<file path=ppt/tags/tag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00.xml><?xml version="1.0" encoding="utf-8"?>
<p:tagLst xmlns:p="http://schemas.openxmlformats.org/presentationml/2006/main">
  <p:tag name="KSO_WM_UNIT_INDEX" val="14"/>
  <p:tag name="KSO_WM_UNIT_TYPE" val="i"/>
  <p:tag name="KSO_WM_BEAUTIFY_FLAG" val="#wm#"/>
</p:tagLst>
</file>

<file path=ppt/tags/tag201.xml><?xml version="1.0" encoding="utf-8"?>
<p:tagLst xmlns:p="http://schemas.openxmlformats.org/presentationml/2006/main">
  <p:tag name="KSO_WM_UNIT_INDEX" val="15"/>
  <p:tag name="KSO_WM_UNIT_TYPE" val="f"/>
  <p:tag name="KSO_WM_UNIT_SUBTYPE" val="a"/>
  <p:tag name="KSO_WM_BEAUTIFY_FLAG" val="#wm#"/>
</p:tagLst>
</file>

<file path=ppt/tags/tag202.xml><?xml version="1.0" encoding="utf-8"?>
<p:tagLst xmlns:p="http://schemas.openxmlformats.org/presentationml/2006/main">
  <p:tag name="KSO_WM_UNIT_INDEX" val="16"/>
  <p:tag name="KSO_WM_UNIT_TYPE" val="f"/>
  <p:tag name="KSO_WM_UNIT_SUBTYPE" val="a"/>
  <p:tag name="KSO_WM_BEAUTIFY_FLAG" val="#wm#"/>
</p:tagLst>
</file>

<file path=ppt/tags/tag203.xml><?xml version="1.0" encoding="utf-8"?>
<p:tagLst xmlns:p="http://schemas.openxmlformats.org/presentationml/2006/main">
  <p:tag name="KSO_WM_UNIT_INDEX" val="17"/>
  <p:tag name="KSO_WM_UNIT_TYPE" val="f"/>
  <p:tag name="KSO_WM_UNIT_SUBTYPE" val="a"/>
  <p:tag name="KSO_WM_BEAUTIFY_FLAG" val="#wm#"/>
</p:tagLst>
</file>

<file path=ppt/tags/tag204.xml><?xml version="1.0" encoding="utf-8"?>
<p:tagLst xmlns:p="http://schemas.openxmlformats.org/presentationml/2006/main">
  <p:tag name="KSO_WM_UNIT_INDEX" val="18"/>
  <p:tag name="KSO_WM_UNIT_TYPE" val="f"/>
  <p:tag name="KSO_WM_UNIT_SUBTYPE" val="a"/>
  <p:tag name="KSO_WM_BEAUTIFY_FLAG" val="#wm#"/>
</p:tagLst>
</file>

<file path=ppt/tags/tag205.xml><?xml version="1.0" encoding="utf-8"?>
<p:tagLst xmlns:p="http://schemas.openxmlformats.org/presentationml/2006/main">
  <p:tag name="KSO_WM_UNIT_INDEX" val="19"/>
  <p:tag name="KSO_WM_UNIT_TYPE" val="f"/>
  <p:tag name="KSO_WM_UNIT_SUBTYPE" val="a"/>
  <p:tag name="KSO_WM_BEAUTIFY_FLAG" val="#wm#"/>
</p:tagLst>
</file>

<file path=ppt/tags/tag206.xml><?xml version="1.0" encoding="utf-8"?>
<p:tagLst xmlns:p="http://schemas.openxmlformats.org/presentationml/2006/main">
  <p:tag name="KSO_WM_UNIT_INDEX" val="20"/>
  <p:tag name="KSO_WM_UNIT_TYPE" val="f"/>
  <p:tag name="KSO_WM_UNIT_SUBTYPE" val="a"/>
  <p:tag name="KSO_WM_BEAUTIFY_FLAG" val="#wm#"/>
</p:tagLst>
</file>

<file path=ppt/tags/tag207.xml><?xml version="1.0" encoding="utf-8"?>
<p:tagLst xmlns:p="http://schemas.openxmlformats.org/presentationml/2006/main">
  <p:tag name="KSO_WM_UNIT_INDEX" val="21"/>
  <p:tag name="KSO_WM_UNIT_TYPE" val="f"/>
  <p:tag name="KSO_WM_UNIT_SUBTYPE" val="a"/>
  <p:tag name="KSO_WM_BEAUTIFY_FLAG" val="#wm#"/>
</p:tagLst>
</file>

<file path=ppt/tags/tag208.xml><?xml version="1.0" encoding="utf-8"?>
<p:tagLst xmlns:p="http://schemas.openxmlformats.org/presentationml/2006/main">
  <p:tag name="KSO_WM_UNIT_INDEX" val="22"/>
  <p:tag name="KSO_WM_UNIT_TYPE" val="i"/>
  <p:tag name="KSO_WM_BEAUTIFY_FLAG" val="#wm#"/>
</p:tagLst>
</file>

<file path=ppt/tags/tag209.xml><?xml version="1.0" encoding="utf-8"?>
<p:tagLst xmlns:p="http://schemas.openxmlformats.org/presentationml/2006/main">
  <p:tag name="KSO_WM_UNIT_INDEX" val="23"/>
  <p:tag name="KSO_WM_UNIT_TYPE" val="f"/>
  <p:tag name="KSO_WM_UNIT_SUBTYPE" val="a"/>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0.xml><?xml version="1.0" encoding="utf-8"?>
<p:tagLst xmlns:p="http://schemas.openxmlformats.org/presentationml/2006/main">
  <p:tag name="KSO_WM_UNIT_INDEX" val="24"/>
  <p:tag name="KSO_WM_UNIT_TYPE" val="f"/>
  <p:tag name="KSO_WM_UNIT_SUBTYPE" val="a"/>
  <p:tag name="KSO_WM_BEAUTIFY_FLAG" val="#wm#"/>
</p:tagLst>
</file>

<file path=ppt/tags/tag211.xml><?xml version="1.0" encoding="utf-8"?>
<p:tagLst xmlns:p="http://schemas.openxmlformats.org/presentationml/2006/main">
  <p:tag name="KSO_WM_UNIT_INDEX" val="25"/>
  <p:tag name="KSO_WM_UNIT_TYPE" val="f"/>
  <p:tag name="KSO_WM_UNIT_SUBTYPE" val="a"/>
  <p:tag name="KSO_WM_BEAUTIFY_FLAG" val="#wm#"/>
</p:tagLst>
</file>

<file path=ppt/tags/tag212.xml><?xml version="1.0" encoding="utf-8"?>
<p:tagLst xmlns:p="http://schemas.openxmlformats.org/presentationml/2006/main">
  <p:tag name="KSO_WM_UNIT_INDEX" val="26"/>
  <p:tag name="KSO_WM_UNIT_TYPE" val="f"/>
  <p:tag name="KSO_WM_UNIT_SUBTYPE" val="a"/>
  <p:tag name="KSO_WM_BEAUTIFY_FLAG" val="#wm#"/>
</p:tagLst>
</file>

<file path=ppt/tags/tag213.xml><?xml version="1.0" encoding="utf-8"?>
<p:tagLst xmlns:p="http://schemas.openxmlformats.org/presentationml/2006/main">
  <p:tag name="KSO_WM_UNIT_INDEX" val="27"/>
  <p:tag name="KSO_WM_UNIT_TYPE" val="f"/>
  <p:tag name="KSO_WM_UNIT_SUBTYPE" val="a"/>
  <p:tag name="KSO_WM_BEAUTIFY_FLAG" val="#wm#"/>
</p:tagLst>
</file>

<file path=ppt/tags/tag214.xml><?xml version="1.0" encoding="utf-8"?>
<p:tagLst xmlns:p="http://schemas.openxmlformats.org/presentationml/2006/main">
  <p:tag name="KSO_WM_UNIT_INDEX" val="28"/>
  <p:tag name="KSO_WM_UNIT_TYPE" val="f"/>
  <p:tag name="KSO_WM_UNIT_SUBTYPE" val="a"/>
  <p:tag name="KSO_WM_BEAUTIFY_FLAG" val="#wm#"/>
</p:tagLst>
</file>

<file path=ppt/tags/tag215.xml><?xml version="1.0" encoding="utf-8"?>
<p:tagLst xmlns:p="http://schemas.openxmlformats.org/presentationml/2006/main">
  <p:tag name="KSO_WM_UNIT_INDEX" val="29"/>
  <p:tag name="KSO_WM_UNIT_TYPE" val="f"/>
  <p:tag name="KSO_WM_UNIT_SUBTYPE" val="a"/>
  <p:tag name="KSO_WM_BEAUTIFY_FLAG" val="#wm#"/>
</p:tagLst>
</file>

<file path=ppt/tags/tag216.xml><?xml version="1.0" encoding="utf-8"?>
<p:tagLst xmlns:p="http://schemas.openxmlformats.org/presentationml/2006/main">
  <p:tag name="KSO_WM_UNIT_INDEX" val="30"/>
  <p:tag name="KSO_WM_UNIT_TYPE" val="i"/>
  <p:tag name="KSO_WM_BEAUTIFY_FLAG" val="#wm#"/>
</p:tagLst>
</file>

<file path=ppt/tags/tag217.xml><?xml version="1.0" encoding="utf-8"?>
<p:tagLst xmlns:p="http://schemas.openxmlformats.org/presentationml/2006/main">
  <p:tag name="KSO_WM_UNIT_INDEX" val="31"/>
  <p:tag name="KSO_WM_UNIT_TYPE" val="f"/>
  <p:tag name="KSO_WM_UNIT_SUBTYPE" val="a"/>
  <p:tag name="KSO_WM_BEAUTIFY_FLAG" val="#wm#"/>
</p:tagLst>
</file>

<file path=ppt/tags/tag218.xml><?xml version="1.0" encoding="utf-8"?>
<p:tagLst xmlns:p="http://schemas.openxmlformats.org/presentationml/2006/main">
  <p:tag name="KSO_WM_UNIT_INDEX" val="32"/>
  <p:tag name="KSO_WM_UNIT_TYPE" val="f"/>
  <p:tag name="KSO_WM_UNIT_SUBTYPE" val="a"/>
  <p:tag name="KSO_WM_BEAUTIFY_FLAG" val="#wm#"/>
</p:tagLst>
</file>

<file path=ppt/tags/tag219.xml><?xml version="1.0" encoding="utf-8"?>
<p:tagLst xmlns:p="http://schemas.openxmlformats.org/presentationml/2006/main">
  <p:tag name="KSO_WM_UNIT_INDEX" val="33"/>
  <p:tag name="KSO_WM_UNIT_TYPE" val="f"/>
  <p:tag name="KSO_WM_UNIT_SUBTYPE" val="a"/>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0.xml><?xml version="1.0" encoding="utf-8"?>
<p:tagLst xmlns:p="http://schemas.openxmlformats.org/presentationml/2006/main">
  <p:tag name="KSO_WM_UNIT_INDEX" val="34"/>
  <p:tag name="KSO_WM_UNIT_TYPE" val="f"/>
  <p:tag name="KSO_WM_UNIT_SUBTYPE" val="a"/>
  <p:tag name="KSO_WM_BEAUTIFY_FLAG" val="#wm#"/>
</p:tagLst>
</file>

<file path=ppt/tags/tag221.xml><?xml version="1.0" encoding="utf-8"?>
<p:tagLst xmlns:p="http://schemas.openxmlformats.org/presentationml/2006/main">
  <p:tag name="KSO_WM_UNIT_INDEX" val="35"/>
  <p:tag name="KSO_WM_UNIT_TYPE" val="f"/>
  <p:tag name="KSO_WM_UNIT_SUBTYPE" val="a"/>
  <p:tag name="KSO_WM_BEAUTIFY_FLAG" val="#wm#"/>
</p:tagLst>
</file>

<file path=ppt/tags/tag222.xml><?xml version="1.0" encoding="utf-8"?>
<p:tagLst xmlns:p="http://schemas.openxmlformats.org/presentationml/2006/main">
  <p:tag name="KSO_WM_UNIT_INDEX" val="36"/>
  <p:tag name="KSO_WM_UNIT_TYPE" val="f"/>
  <p:tag name="KSO_WM_UNIT_SUBTYPE" val="a"/>
  <p:tag name="KSO_WM_BEAUTIFY_FLAG" val="#wm#"/>
</p:tagLst>
</file>

<file path=ppt/tags/tag223.xml><?xml version="1.0" encoding="utf-8"?>
<p:tagLst xmlns:p="http://schemas.openxmlformats.org/presentationml/2006/main">
  <p:tag name="KSO_WM_UNIT_INDEX" val="37"/>
  <p:tag name="KSO_WM_UNIT_TYPE" val="f"/>
  <p:tag name="KSO_WM_UNIT_SUBTYPE" val="a"/>
  <p:tag name="KSO_WM_BEAUTIFY_FLAG" val="#wm#"/>
</p:tagLst>
</file>

<file path=ppt/tags/tag224.xml><?xml version="1.0" encoding="utf-8"?>
<p:tagLst xmlns:p="http://schemas.openxmlformats.org/presentationml/2006/main">
  <p:tag name="KSO_WM_UNIT_INDEX" val="38"/>
  <p:tag name="KSO_WM_UNIT_TYPE" val="i"/>
  <p:tag name="KSO_WM_BEAUTIFY_FLAG" val="#wm#"/>
</p:tagLst>
</file>

<file path=ppt/tags/tag225.xml><?xml version="1.0" encoding="utf-8"?>
<p:tagLst xmlns:p="http://schemas.openxmlformats.org/presentationml/2006/main">
  <p:tag name="KSO_WM_UNIT_INDEX" val="39"/>
  <p:tag name="KSO_WM_UNIT_TYPE" val="f"/>
  <p:tag name="KSO_WM_UNIT_SUBTYPE" val="a"/>
  <p:tag name="KSO_WM_BEAUTIFY_FLAG" val="#wm#"/>
</p:tagLst>
</file>

<file path=ppt/tags/tag226.xml><?xml version="1.0" encoding="utf-8"?>
<p:tagLst xmlns:p="http://schemas.openxmlformats.org/presentationml/2006/main">
  <p:tag name="KSO_WM_UNIT_INDEX" val="40"/>
  <p:tag name="KSO_WM_UNIT_TYPE" val="f"/>
  <p:tag name="KSO_WM_UNIT_SUBTYPE" val="a"/>
  <p:tag name="KSO_WM_BEAUTIFY_FLAG" val="#wm#"/>
</p:tagLst>
</file>

<file path=ppt/tags/tag227.xml><?xml version="1.0" encoding="utf-8"?>
<p:tagLst xmlns:p="http://schemas.openxmlformats.org/presentationml/2006/main">
  <p:tag name="KSO_WM_UNIT_INDEX" val="41"/>
  <p:tag name="KSO_WM_UNIT_TYPE" val="f"/>
  <p:tag name="KSO_WM_UNIT_SUBTYPE" val="a"/>
  <p:tag name="KSO_WM_BEAUTIFY_FLAG" val="#wm#"/>
</p:tagLst>
</file>

<file path=ppt/tags/tag228.xml><?xml version="1.0" encoding="utf-8"?>
<p:tagLst xmlns:p="http://schemas.openxmlformats.org/presentationml/2006/main">
  <p:tag name="KSO_WM_UNIT_INDEX" val="42"/>
  <p:tag name="KSO_WM_UNIT_TYPE" val="f"/>
  <p:tag name="KSO_WM_UNIT_SUBTYPE" val="a"/>
  <p:tag name="KSO_WM_BEAUTIFY_FLAG" val="#wm#"/>
</p:tagLst>
</file>

<file path=ppt/tags/tag229.xml><?xml version="1.0" encoding="utf-8"?>
<p:tagLst xmlns:p="http://schemas.openxmlformats.org/presentationml/2006/main">
  <p:tag name="KSO_WM_UNIT_INDEX" val="43"/>
  <p:tag name="KSO_WM_UNIT_TYPE" val="f"/>
  <p:tag name="KSO_WM_UNIT_SUBTYPE" val="a"/>
  <p:tag name="KSO_WM_BEAUTIFY_FLAG" val="#wm#"/>
</p:tagLst>
</file>

<file path=ppt/tags/tag2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230.xml><?xml version="1.0" encoding="utf-8"?>
<p:tagLst xmlns:p="http://schemas.openxmlformats.org/presentationml/2006/main">
  <p:tag name="KSO_WM_UNIT_INDEX" val="44"/>
  <p:tag name="KSO_WM_UNIT_TYPE" val="f"/>
  <p:tag name="KSO_WM_UNIT_SUBTYPE" val="a"/>
  <p:tag name="KSO_WM_BEAUTIFY_FLAG" val="#wm#"/>
</p:tagLst>
</file>

<file path=ppt/tags/tag231.xml><?xml version="1.0" encoding="utf-8"?>
<p:tagLst xmlns:p="http://schemas.openxmlformats.org/presentationml/2006/main">
  <p:tag name="KSO_WM_UNIT_INDEX" val="45"/>
  <p:tag name="KSO_WM_UNIT_TYPE" val="f"/>
  <p:tag name="KSO_WM_UNIT_SUBTYPE" val="a"/>
  <p:tag name="KSO_WM_BEAUTIFY_FLAG" val="#wm#"/>
</p:tagLst>
</file>

<file path=ppt/tags/tag232.xml><?xml version="1.0" encoding="utf-8"?>
<p:tagLst xmlns:p="http://schemas.openxmlformats.org/presentationml/2006/main">
  <p:tag name="KSO_WM_UNIT_INDEX" val="46"/>
  <p:tag name="KSO_WM_UNIT_TYPE" val="f"/>
  <p:tag name="KSO_WM_UNIT_SUBTYPE" val="a"/>
  <p:tag name="KSO_WM_BEAUTIFY_FLAG" val="#wm#"/>
</p:tagLst>
</file>

<file path=ppt/tags/tag233.xml><?xml version="1.0" encoding="utf-8"?>
<p:tagLst xmlns:p="http://schemas.openxmlformats.org/presentationml/2006/main">
  <p:tag name="KSO_WM_UNIT_INDEX" val="47"/>
  <p:tag name="KSO_WM_UNIT_TYPE" val="f"/>
  <p:tag name="KSO_WM_UNIT_SUBTYPE" val="a"/>
  <p:tag name="KSO_WM_BEAUTIFY_FLAG" val="#wm#"/>
</p:tagLst>
</file>

<file path=ppt/tags/tag234.xml><?xml version="1.0" encoding="utf-8"?>
<p:tagLst xmlns:p="http://schemas.openxmlformats.org/presentationml/2006/main">
  <p:tag name="KSO_WM_UNIT_TEXT" val="Algorithm Theory: FCFS"/>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235.xml><?xml version="1.0" encoding="utf-8"?>
<p:tagLst xmlns:p="http://schemas.openxmlformats.org/presentationml/2006/main">
  <p:tag name="KSO_WM_SLIDE_TYPE" val="text"/>
  <p:tag name="KSO_WM_BEAUTIFY_FLAG" val="#wm#"/>
</p:tagLst>
</file>

<file path=ppt/tags/tag2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37.xml><?xml version="1.0" encoding="utf-8"?>
<p:tagLst xmlns:p="http://schemas.openxmlformats.org/presentationml/2006/main">
  <p:tag name="KSO_WM_UNIT_INDEX" val="9"/>
  <p:tag name="KSO_WM_UNIT_TYPE" val="f"/>
  <p:tag name="KSO_WM_UNIT_SUBTYPE" val="a"/>
  <p:tag name="KSO_WM_BEAUTIFY_FLAG" val="#wm#"/>
</p:tagLst>
</file>

<file path=ppt/tags/tag238.xml><?xml version="1.0" encoding="utf-8"?>
<p:tagLst xmlns:p="http://schemas.openxmlformats.org/presentationml/2006/main">
  <p:tag name="KSO_WM_UNIT_INDEX" val="10"/>
  <p:tag name="KSO_WM_UNIT_TYPE" val="f"/>
  <p:tag name="KSO_WM_UNIT_SUBTYPE" val="a"/>
  <p:tag name="KSO_WM_BEAUTIFY_FLAG" val="#wm#"/>
</p:tagLst>
</file>

<file path=ppt/tags/tag239.xml><?xml version="1.0" encoding="utf-8"?>
<p:tagLst xmlns:p="http://schemas.openxmlformats.org/presentationml/2006/main">
  <p:tag name="KSO_WM_UNIT_INDEX" val="2"/>
  <p:tag name="KSO_WM_UNIT_TYPE" val="a"/>
  <p:tag name="KSO_WM_BEAUTIFY_FLAG" val="#wm#"/>
</p:tagLst>
</file>

<file path=ppt/tags/tag2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240.xml><?xml version="1.0" encoding="utf-8"?>
<p:tagLst xmlns:p="http://schemas.openxmlformats.org/presentationml/2006/main">
  <p:tag name="KSO_WM_UNIT_INDEX" val="3"/>
  <p:tag name="KSO_WM_UNIT_TYPE" val="j"/>
  <p:tag name="KSO_WM_BEAUTIFY_FLAG" val="#wm#"/>
</p:tagLst>
</file>

<file path=ppt/tags/tag241.xml><?xml version="1.0" encoding="utf-8"?>
<p:tagLst xmlns:p="http://schemas.openxmlformats.org/presentationml/2006/main">
  <p:tag name="KSO_WM_UNIT_INDEX" val="4"/>
  <p:tag name="KSO_WM_UNIT_TYPE" val="i"/>
  <p:tag name="KSO_WM_BEAUTIFY_FLAG" val="#wm#"/>
</p:tagLst>
</file>

<file path=ppt/tags/tag242.xml><?xml version="1.0" encoding="utf-8"?>
<p:tagLst xmlns:p="http://schemas.openxmlformats.org/presentationml/2006/main">
  <p:tag name="KSO_WM_UNIT_INDEX" val="6"/>
  <p:tag name="KSO_WM_UNIT_TYPE" val="f"/>
  <p:tag name="KSO_WM_UNIT_SUBTYPE" val="a"/>
  <p:tag name="KSO_WM_BEAUTIFY_FLAG" val="#wm#"/>
</p:tagLst>
</file>

<file path=ppt/tags/tag243.xml><?xml version="1.0" encoding="utf-8"?>
<p:tagLst xmlns:p="http://schemas.openxmlformats.org/presentationml/2006/main">
  <p:tag name="KSO_WM_UNIT_INDEX" val="5"/>
  <p:tag name="KSO_WM_UNIT_TYPE" val="i"/>
  <p:tag name="KSO_WM_BEAUTIFY_FLAG" val="#wm#"/>
</p:tagLst>
</file>

<file path=ppt/tags/tag244.xml><?xml version="1.0" encoding="utf-8"?>
<p:tagLst xmlns:p="http://schemas.openxmlformats.org/presentationml/2006/main">
  <p:tag name="KSO_WM_UNIT_INDEX" val="7"/>
  <p:tag name="KSO_WM_UNIT_TYPE" val="f"/>
  <p:tag name="KSO_WM_UNIT_SUBTYPE" val="a"/>
  <p:tag name="KSO_WM_BEAUTIFY_FLAG" val="#wm#"/>
</p:tagLst>
</file>

<file path=ppt/tags/tag245.xml><?xml version="1.0" encoding="utf-8"?>
<p:tagLst xmlns:p="http://schemas.openxmlformats.org/presentationml/2006/main">
  <p:tag name="KSO_WM_UNIT_INDEX" val="1_3_1"/>
  <p:tag name="KSO_WM_UNIT_TYPE" val="l_h_f"/>
  <p:tag name="KSO_WM_UNIT_SUBTYPE" val="a"/>
  <p:tag name="KSO_WM_TEMPLATE_CATEGORY" val="diagram"/>
  <p:tag name="KSO_WM_TEMPLATE_INDEX" val="19882022"/>
  <p:tag name="KSO_WM_UNIT_ID" val="diagram19882022*l_h_f*1_3_1"/>
  <p:tag name="KSO_WM_DIAGRAM_GROUP_CODE" val="l1-1"/>
  <p:tag name="KSO_WM_TAG_VERSION" val="2.0"/>
  <p:tag name="KSO_WM_BEAUTIFY_FLAG" val="#wm#"/>
</p:tagLst>
</file>

<file path=ppt/tags/tag246.xml><?xml version="1.0" encoding="utf-8"?>
<p:tagLst xmlns:p="http://schemas.openxmlformats.org/presentationml/2006/main">
  <p:tag name="KSO_WM_UNIT_INDEX" val="1_2_1"/>
  <p:tag name="KSO_WM_UNIT_TYPE" val="l_h_f"/>
  <p:tag name="KSO_WM_UNIT_SUBTYPE" val="a"/>
  <p:tag name="KSO_WM_TEMPLATE_CATEGORY" val="diagram"/>
  <p:tag name="KSO_WM_TEMPLATE_INDEX" val="19882022"/>
  <p:tag name="KSO_WM_UNIT_ID" val="diagram19882022*l_h_f*1_2_1"/>
  <p:tag name="KSO_WM_DIAGRAM_GROUP_CODE" val="l1-1"/>
  <p:tag name="KSO_WM_TAG_VERSION" val="2.0"/>
  <p:tag name="KSO_WM_BEAUTIFY_FLAG" val="#wm#"/>
</p:tagLst>
</file>

<file path=ppt/tags/tag247.xml><?xml version="1.0" encoding="utf-8"?>
<p:tagLst xmlns:p="http://schemas.openxmlformats.org/presentationml/2006/main">
  <p:tag name="KSO_WM_UNIT_INDEX" val="1_1_1"/>
  <p:tag name="KSO_WM_UNIT_TYPE" val="l_h_f"/>
  <p:tag name="KSO_WM_UNIT_SUBTYPE" val="a"/>
  <p:tag name="KSO_WM_TEMPLATE_CATEGORY" val="diagram"/>
  <p:tag name="KSO_WM_TEMPLATE_INDEX" val="19882022"/>
  <p:tag name="KSO_WM_UNIT_ID" val="diagram19882022*l_h_f*1_1_1"/>
  <p:tag name="KSO_WM_DIAGRAM_GROUP_CODE" val="l1-1"/>
  <p:tag name="KSO_WM_TAG_VERSION" val="2.0"/>
  <p:tag name="KSO_WM_BEAUTIFY_FLAG" val="#wm#"/>
</p:tagLst>
</file>

<file path=ppt/tags/tag248.xml><?xml version="1.0" encoding="utf-8"?>
<p:tagLst xmlns:p="http://schemas.openxmlformats.org/presentationml/2006/main">
  <p:tag name="KSO_WM_UNIT_INDEX" val="8"/>
  <p:tag name="KSO_WM_UNIT_TYPE" val="f"/>
  <p:tag name="KSO_WM_UNIT_SUBTYPE" val="a"/>
  <p:tag name="KSO_WM_BEAUTIFY_FLAG" val="#wm#"/>
</p:tagLst>
</file>

<file path=ppt/tags/tag249.xml><?xml version="1.0" encoding="utf-8"?>
<p:tagLst xmlns:p="http://schemas.openxmlformats.org/presentationml/2006/main">
  <p:tag name="KSO_WM_UNIT_TEXT" val="Non-preemptive SJF Algorithm (Shortest Job First)"/>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2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250.xml><?xml version="1.0" encoding="utf-8"?>
<p:tagLst xmlns:p="http://schemas.openxmlformats.org/presentationml/2006/main">
  <p:tag name="KSO_WM_SLIDE_TYPE" val="text"/>
  <p:tag name="KSO_WM_BEAUTIFY_FLAG" val="#wm#"/>
</p:tagLst>
</file>

<file path=ppt/tags/tag25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52.xml><?xml version="1.0" encoding="utf-8"?>
<p:tagLst xmlns:p="http://schemas.openxmlformats.org/presentationml/2006/main">
  <p:tag name="KSO_WM_UNIT_INDEX" val="3"/>
  <p:tag name="KSO_WM_UNIT_TYPE" val="j"/>
  <p:tag name="KSO_WM_BEAUTIFY_FLAG" val="#wm#"/>
</p:tagLst>
</file>

<file path=ppt/tags/tag253.xml><?xml version="1.0" encoding="utf-8"?>
<p:tagLst xmlns:p="http://schemas.openxmlformats.org/presentationml/2006/main">
  <p:tag name="KSO_WM_UNIT_INDEX" val="5"/>
  <p:tag name="KSO_WM_UNIT_TYPE" val="j"/>
  <p:tag name="KSO_WM_BEAUTIFY_FLAG" val="#wm#"/>
</p:tagLst>
</file>

<file path=ppt/tags/tag254.xml><?xml version="1.0" encoding="utf-8"?>
<p:tagLst xmlns:p="http://schemas.openxmlformats.org/presentationml/2006/main">
  <p:tag name="KSO_WM_UNIT_INDEX" val="6"/>
  <p:tag name="KSO_WM_UNIT_TYPE" val="j"/>
  <p:tag name="KSO_WM_BEAUTIFY_FLAG" val="#wm#"/>
</p:tagLst>
</file>

<file path=ppt/tags/tag255.xml><?xml version="1.0" encoding="utf-8"?>
<p:tagLst xmlns:p="http://schemas.openxmlformats.org/presentationml/2006/main">
  <p:tag name="KSO_WM_UNIT_INDEX" val="2"/>
  <p:tag name="KSO_WM_UNIT_TYPE" val="f"/>
  <p:tag name="KSO_WM_UNIT_SUBTYPE" val="a"/>
  <p:tag name="KSO_WM_BEAUTIFY_FLAG" val="#wm#"/>
</p:tagLst>
</file>

<file path=ppt/tags/tag256.xml><?xml version="1.0" encoding="utf-8"?>
<p:tagLst xmlns:p="http://schemas.openxmlformats.org/presentationml/2006/main">
  <p:tag name="KSO_WM_UNIT_INDEX" val="4"/>
  <p:tag name="KSO_WM_UNIT_TYPE" val="f"/>
  <p:tag name="KSO_WM_UNIT_SUBTYPE" val="a"/>
  <p:tag name="KSO_WM_BEAUTIFY_FLAG" val="#wm#"/>
</p:tagLst>
</file>

<file path=ppt/tags/tag257.xml><?xml version="1.0" encoding="utf-8"?>
<p:tagLst xmlns:p="http://schemas.openxmlformats.org/presentationml/2006/main">
  <p:tag name="KSO_WM_UNIT_TEXT" val="System Design"/>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258.xml><?xml version="1.0" encoding="utf-8"?>
<p:tagLst xmlns:p="http://schemas.openxmlformats.org/presentationml/2006/main">
  <p:tag name="KSO_WM_SLIDE_TYPE" val="text"/>
  <p:tag name="KSO_WM_BEAUTIFY_FLAG" val="#wm#"/>
</p:tagLst>
</file>

<file path=ppt/tags/tag259.xml><?xml version="1.0" encoding="utf-8"?>
<p:tagLst xmlns:p="http://schemas.openxmlformats.org/presentationml/2006/main">
  <p:tag name="KSO_WM_UNIT_INDEX" val="1"/>
  <p:tag name="KSO_WM_UNIT_TYPE" val="j"/>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6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61.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262.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263.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64.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Lst>
</file>

<file path=ppt/tags/tag265.xml><?xml version="1.0" encoding="utf-8"?>
<p:tagLst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266.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67.xml><?xml version="1.0" encoding="utf-8"?>
<p:tagLst xmlns:p="http://schemas.openxmlformats.org/presentationml/2006/main">
  <p:tag name="KSO_WM_BEAUTIFY_FLAG" val="#wm#"/>
  <p:tag name="KSO_WM_UNIT_TYPE" val="l_h_i"/>
  <p:tag name="KSO_WM_UNIT_INDEX" val="1_3_1"/>
  <p:tag name="KSO_WM_UNIT_ID" val="diagram19882022_4*l_h_i*1_3_1"/>
  <p:tag name="KSO_WM_TEMPLATE_INDEX" val="19882022"/>
  <p:tag name="KSO_WM_TAG_VERSION" val="2.0"/>
  <p:tag name="KSO_WM_DIAGRAM_GROUP_CODE" val="l1-1"/>
</p:tagLst>
</file>

<file path=ppt/tags/tag268.xml><?xml version="1.0" encoding="utf-8"?>
<p:tagLst xmlns:p="http://schemas.openxmlformats.org/presentationml/2006/main">
  <p:tag name="KSO_WM_BEAUTIFY_FLAG" val="#wm#"/>
  <p:tag name="KSO_WM_UNIT_TYPE" val="l_h_a"/>
  <p:tag name="KSO_WM_UNIT_INDEX" val="1_3_1"/>
  <p:tag name="KSO_WM_UNIT_ID" val="diagram19882022_4*l_h_a*1_3_1"/>
  <p:tag name="KSO_WM_TEMPLATE_INDEX" val="19882022"/>
  <p:tag name="KSO_WM_TAG_VERSION" val="2.0"/>
  <p:tag name="KSO_WM_DIAGRAM_GROUP_CODE" val="l1-1"/>
</p:tagLst>
</file>

<file path=ppt/tags/tag269.xml><?xml version="1.0" encoding="utf-8"?>
<p:tagLst xmlns:p="http://schemas.openxmlformats.org/presentationml/2006/main">
  <p:tag name="KSO_WM_BEAUTIFY_FLAG" val="#wm#"/>
  <p:tag name="KSO_WM_UNIT_TYPE" val="l_h_f"/>
  <p:tag name="KSO_WM_UNIT_INDEX" val="1_3_1"/>
  <p:tag name="KSO_WM_UNIT_ID" val="diagram19882022_4*l_h_f*1_3_1"/>
  <p:tag name="KSO_WM_TEMPLATE_INDEX" val="19882022"/>
  <p:tag name="KSO_WM_TAG_VERSION" val="2.0"/>
  <p:tag name="KSO_WM_DIAGRAM_GROUP_CODE" val="l1-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70.xml><?xml version="1.0" encoding="utf-8"?>
<p:tagLst xmlns:p="http://schemas.openxmlformats.org/presentationml/2006/main">
  <p:tag name="KSO_WM_BEAUTIFY_FLAG" val="#wm#"/>
  <p:tag name="KSO_WM_UNIT_TYPE" val="l_h_i"/>
  <p:tag name="KSO_WM_UNIT_INDEX" val="1_4_1"/>
  <p:tag name="KSO_WM_UNIT_ID" val="diagram19882022_4*l_h_i*1_4_1"/>
  <p:tag name="KSO_WM_TEMPLATE_INDEX" val="19882022"/>
  <p:tag name="KSO_WM_TAG_VERSION" val="2.0"/>
  <p:tag name="KSO_WM_DIAGRAM_GROUP_CODE" val="l1-1"/>
</p:tagLst>
</file>

<file path=ppt/tags/tag271.xml><?xml version="1.0" encoding="utf-8"?>
<p:tagLst xmlns:p="http://schemas.openxmlformats.org/presentationml/2006/main">
  <p:tag name="KSO_WM_BEAUTIFY_FLAG" val="#wm#"/>
  <p:tag name="KSO_WM_UNIT_TYPE" val="l_h_a"/>
  <p:tag name="KSO_WM_UNIT_INDEX" val="1_4_1"/>
  <p:tag name="KSO_WM_UNIT_ID" val="diagram19882022_4*l_h_a*1_4_1"/>
  <p:tag name="KSO_WM_TEMPLATE_INDEX" val="19882022"/>
  <p:tag name="KSO_WM_TAG_VERSION" val="2.0"/>
  <p:tag name="KSO_WM_DIAGRAM_GROUP_CODE" val="l1-1"/>
</p:tagLst>
</file>

<file path=ppt/tags/tag272.xml><?xml version="1.0" encoding="utf-8"?>
<p:tagLst xmlns:p="http://schemas.openxmlformats.org/presentationml/2006/main">
  <p:tag name="KSO_WM_BEAUTIFY_FLAG" val="#wm#"/>
  <p:tag name="KSO_WM_UNIT_TYPE" val="l_h_f"/>
  <p:tag name="KSO_WM_UNIT_INDEX" val="1_4_1"/>
  <p:tag name="KSO_WM_UNIT_ID" val="diagram19882022_4*l_h_f*1_4_1"/>
  <p:tag name="KSO_WM_TEMPLATE_INDEX" val="19882022"/>
  <p:tag name="KSO_WM_TAG_VERSION" val="2.0"/>
  <p:tag name="KSO_WM_DIAGRAM_GROUP_CODE" val="l1-1"/>
</p:tagLst>
</file>

<file path=ppt/tags/tag273.xml><?xml version="1.0" encoding="utf-8"?>
<p:tagLst xmlns:p="http://schemas.openxmlformats.org/presentationml/2006/main">
  <p:tag name="KSO_WM_UNIT_INDEX" val="15"/>
  <p:tag name="KSO_WM_UNIT_TYPE" val="f"/>
  <p:tag name="KSO_WM_UNIT_SUBTYPE" val="a"/>
  <p:tag name="KSO_WM_BEAUTIFY_FLAG" val="#wm#"/>
</p:tagLst>
</file>

<file path=ppt/tags/tag274.xml><?xml version="1.0" encoding="utf-8"?>
<p:tagLst xmlns:p="http://schemas.openxmlformats.org/presentationml/2006/main">
  <p:tag name="KSO_WM_UNIT_INDEX" val="16"/>
  <p:tag name="KSO_WM_UNIT_TYPE" val="f"/>
  <p:tag name="KSO_WM_UNIT_SUBTYPE" val="a"/>
  <p:tag name="KSO_WM_BEAUTIFY_FLAG" val="#wm#"/>
</p:tagLst>
</file>

<file path=ppt/tags/tag275.xml><?xml version="1.0" encoding="utf-8"?>
<p:tagLst xmlns:p="http://schemas.openxmlformats.org/presentationml/2006/main">
  <p:tag name="KSO_WM_UNIT_TEXT" val="Stress Test Performance Test And Proof"/>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276.xml><?xml version="1.0" encoding="utf-8"?>
<p:tagLst xmlns:p="http://schemas.openxmlformats.org/presentationml/2006/main">
  <p:tag name="KSO_WM_SLIDE_TYPE" val="text"/>
  <p:tag name="KSO_WM_BEAUTIFY_FLAG" val="#wm#"/>
</p:tagLst>
</file>

<file path=ppt/tags/tag277.xml><?xml version="1.0" encoding="utf-8"?>
<p:tagLst xmlns:p="http://schemas.openxmlformats.org/presentationml/2006/main">
  <p:tag name="KSO_WM_UNIT_INDEX" val="2"/>
  <p:tag name="KSO_WM_UNIT_TYPE" val="f"/>
  <p:tag name="KSO_WM_UNIT_SUBTYPE" val="a"/>
  <p:tag name="KSO_WM_BEAUTIFY_FLAG" val="#wm#"/>
</p:tagLst>
</file>

<file path=ppt/tags/tag278.xml><?xml version="1.0" encoding="utf-8"?>
<p:tagLst xmlns:p="http://schemas.openxmlformats.org/presentationml/2006/main">
  <p:tag name="KSO_WM_UNIT_INDEX" val="3"/>
  <p:tag name="KSO_WM_UNIT_TYPE" val="β"/>
  <p:tag name="KSO_WM_BEAUTIFY_FLAG" val="#wm#"/>
</p:tagLst>
</file>

<file path=ppt/tags/tag279.xml><?xml version="1.0" encoding="utf-8"?>
<p:tagLst xmlns:p="http://schemas.openxmlformats.org/presentationml/2006/main">
  <p:tag name="KSO_WM_UNIT_INDEX" val="4"/>
  <p:tag name="KSO_WM_UNIT_TYPE" val="i"/>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0.xml><?xml version="1.0" encoding="utf-8"?>
<p:tagLst xmlns:p="http://schemas.openxmlformats.org/presentationml/2006/main">
  <p:tag name="KSO_WM_UNIT_INDEX" val="5"/>
  <p:tag name="KSO_WM_UNIT_TYPE" val="f"/>
  <p:tag name="KSO_WM_UNIT_SUBTYPE" val="a"/>
  <p:tag name="KSO_WM_BEAUTIFY_FLAG" val="#wm#"/>
</p:tagLst>
</file>

<file path=ppt/tags/tag281.xml><?xml version="1.0" encoding="utf-8"?>
<p:tagLst xmlns:p="http://schemas.openxmlformats.org/presentationml/2006/main">
  <p:tag name="KSO_WM_UNIT_INDEX" val="6"/>
  <p:tag name="KSO_WM_UNIT_TYPE" val="f"/>
  <p:tag name="KSO_WM_UNIT_SUBTYPE" val="a"/>
  <p:tag name="KSO_WM_BEAUTIFY_FLAG" val="#wm#"/>
</p:tagLst>
</file>

<file path=ppt/tags/tag282.xml><?xml version="1.0" encoding="utf-8"?>
<p:tagLst xmlns:p="http://schemas.openxmlformats.org/presentationml/2006/main">
  <p:tag name="KSO_WM_UNIT_INDEX" val="9"/>
  <p:tag name="KSO_WM_UNIT_TYPE" val="f"/>
  <p:tag name="KSO_WM_UNIT_SUBTYPE" val="a"/>
  <p:tag name="KSO_WM_BEAUTIFY_FLAG" val="#wm#"/>
</p:tagLst>
</file>

<file path=ppt/tags/tag283.xml><?xml version="1.0" encoding="utf-8"?>
<p:tagLst xmlns:p="http://schemas.openxmlformats.org/presentationml/2006/main">
  <p:tag name="KSO_WM_UNIT_INDEX" val="7"/>
  <p:tag name="KSO_WM_UNIT_TYPE" val="f"/>
  <p:tag name="KSO_WM_UNIT_SUBTYPE" val="a"/>
  <p:tag name="KSO_WM_BEAUTIFY_FLAG" val="#wm#"/>
</p:tagLst>
</file>

<file path=ppt/tags/tag284.xml><?xml version="1.0" encoding="utf-8"?>
<p:tagLst xmlns:p="http://schemas.openxmlformats.org/presentationml/2006/main">
  <p:tag name="KSO_WM_UNIT_INDEX" val="8"/>
  <p:tag name="KSO_WM_UNIT_TYPE" val="f"/>
  <p:tag name="KSO_WM_UNIT_SUBTYPE" val="a"/>
  <p:tag name="KSO_WM_BEAUTIFY_FLAG" val="#wm#"/>
</p:tagLst>
</file>

<file path=ppt/tags/tag285.xml><?xml version="1.0" encoding="utf-8"?>
<p:tagLst xmlns:p="http://schemas.openxmlformats.org/presentationml/2006/main">
  <p:tag name="KSO_WM_UNIT_INDEX" val="10"/>
  <p:tag name="KSO_WM_UNIT_TYPE" val="i"/>
  <p:tag name="KSO_WM_BEAUTIFY_FLAG" val="#wm#"/>
</p:tagLst>
</file>

<file path=ppt/tags/tag286.xml><?xml version="1.0" encoding="utf-8"?>
<p:tagLst xmlns:p="http://schemas.openxmlformats.org/presentationml/2006/main">
  <p:tag name="KSO_WM_UNIT_INDEX" val="12"/>
  <p:tag name="KSO_WM_UNIT_TYPE" val="f"/>
  <p:tag name="KSO_WM_UNIT_SUBTYPE" val="a"/>
  <p:tag name="KSO_WM_BEAUTIFY_FLAG" val="#wm#"/>
</p:tagLst>
</file>

<file path=ppt/tags/tag287.xml><?xml version="1.0" encoding="utf-8"?>
<p:tagLst xmlns:p="http://schemas.openxmlformats.org/presentationml/2006/main">
  <p:tag name="KSO_WM_UNIT_INDEX" val="13"/>
  <p:tag name="KSO_WM_UNIT_TYPE" val="f"/>
  <p:tag name="KSO_WM_UNIT_SUBTYPE" val="a"/>
  <p:tag name="KSO_WM_BEAUTIFY_FLAG" val="#wm#"/>
</p:tagLst>
</file>

<file path=ppt/tags/tag288.xml><?xml version="1.0" encoding="utf-8"?>
<p:tagLst xmlns:p="http://schemas.openxmlformats.org/presentationml/2006/main">
  <p:tag name="KSO_WM_UNIT_INDEX" val="11"/>
  <p:tag name="KSO_WM_UNIT_TYPE" val="f"/>
  <p:tag name="KSO_WM_UNIT_SUBTYPE" val="a"/>
  <p:tag name="KSO_WM_BEAUTIFY_FLAG" val="#wm#"/>
</p:tagLst>
</file>

<file path=ppt/tags/tag289.xml><?xml version="1.0" encoding="utf-8"?>
<p:tagLst xmlns:p="http://schemas.openxmlformats.org/presentationml/2006/main">
  <p:tag name="KSO_WM_UNIT_INDEX" val="14"/>
  <p:tag name="KSO_WM_UNIT_TYPE" val="f"/>
  <p:tag name="KSO_WM_UNIT_SUBTYPE" val="a"/>
  <p:tag name="KSO_WM_BEAUTIFY_FLAG" val="#wm#"/>
</p:tagLst>
</file>

<file path=ppt/tags/tag2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290.xml><?xml version="1.0" encoding="utf-8"?>
<p:tagLst xmlns:p="http://schemas.openxmlformats.org/presentationml/2006/main">
  <p:tag name="KSO_WM_UNIT_INDEX" val="15"/>
  <p:tag name="KSO_WM_UNIT_TYPE" val="i"/>
  <p:tag name="KSO_WM_BEAUTIFY_FLAG" val="#wm#"/>
</p:tagLst>
</file>

<file path=ppt/tags/tag291.xml><?xml version="1.0" encoding="utf-8"?>
<p:tagLst xmlns:p="http://schemas.openxmlformats.org/presentationml/2006/main">
  <p:tag name="KSO_WM_UNIT_INDEX" val="16"/>
  <p:tag name="KSO_WM_UNIT_TYPE" val="i"/>
  <p:tag name="KSO_WM_BEAUTIFY_FLAG" val="#wm#"/>
</p:tagLst>
</file>

<file path=ppt/tags/tag292.xml><?xml version="1.0" encoding="utf-8"?>
<p:tagLst xmlns:p="http://schemas.openxmlformats.org/presentationml/2006/main">
  <p:tag name="KSO_WM_UNIT_INDEX" val="20"/>
  <p:tag name="KSO_WM_UNIT_TYPE" val="f"/>
  <p:tag name="KSO_WM_UNIT_SUBTYPE" val="a"/>
  <p:tag name="KSO_WM_BEAUTIFY_FLAG" val="#wm#"/>
</p:tagLst>
</file>

<file path=ppt/tags/tag293.xml><?xml version="1.0" encoding="utf-8"?>
<p:tagLst xmlns:p="http://schemas.openxmlformats.org/presentationml/2006/main">
  <p:tag name="KSO_WM_UNIT_INDEX" val="18"/>
  <p:tag name="KSO_WM_UNIT_TYPE" val="f"/>
  <p:tag name="KSO_WM_UNIT_SUBTYPE" val="a"/>
  <p:tag name="KSO_WM_BEAUTIFY_FLAG" val="#wm#"/>
</p:tagLst>
</file>

<file path=ppt/tags/tag294.xml><?xml version="1.0" encoding="utf-8"?>
<p:tagLst xmlns:p="http://schemas.openxmlformats.org/presentationml/2006/main">
  <p:tag name="KSO_WM_UNIT_INDEX" val="17"/>
  <p:tag name="KSO_WM_UNIT_TYPE" val="f"/>
  <p:tag name="KSO_WM_UNIT_SUBTYPE" val="a"/>
  <p:tag name="KSO_WM_BEAUTIFY_FLAG" val="#wm#"/>
</p:tagLst>
</file>

<file path=ppt/tags/tag295.xml><?xml version="1.0" encoding="utf-8"?>
<p:tagLst xmlns:p="http://schemas.openxmlformats.org/presentationml/2006/main">
  <p:tag name="KSO_WM_UNIT_INDEX" val="19"/>
  <p:tag name="KSO_WM_UNIT_TYPE" val="f"/>
  <p:tag name="KSO_WM_UNIT_SUBTYPE" val="a"/>
  <p:tag name="KSO_WM_BEAUTIFY_FLAG" val="#wm#"/>
</p:tagLst>
</file>

<file path=ppt/tags/tag296.xml><?xml version="1.0" encoding="utf-8"?>
<p:tagLst xmlns:p="http://schemas.openxmlformats.org/presentationml/2006/main">
  <p:tag name="KSO_WM_UNIT_INDEX" val="21"/>
  <p:tag name="KSO_WM_UNIT_TYPE" val="i"/>
  <p:tag name="KSO_WM_BEAUTIFY_FLAG" val="#wm#"/>
</p:tagLst>
</file>

<file path=ppt/tags/tag297.xml><?xml version="1.0" encoding="utf-8"?>
<p:tagLst xmlns:p="http://schemas.openxmlformats.org/presentationml/2006/main">
  <p:tag name="KSO_WM_UNIT_INDEX" val="22"/>
  <p:tag name="KSO_WM_UNIT_TYPE" val="i"/>
  <p:tag name="KSO_WM_BEAUTIFY_FLAG" val="#wm#"/>
</p:tagLst>
</file>

<file path=ppt/tags/tag298.xml><?xml version="1.0" encoding="utf-8"?>
<p:tagLst xmlns:p="http://schemas.openxmlformats.org/presentationml/2006/main">
  <p:tag name="KSO_WM_UNIT_INDEX" val="26"/>
  <p:tag name="KSO_WM_UNIT_TYPE" val="f"/>
  <p:tag name="KSO_WM_UNIT_SUBTYPE" val="a"/>
  <p:tag name="KSO_WM_BEAUTIFY_FLAG" val="#wm#"/>
</p:tagLst>
</file>

<file path=ppt/tags/tag299.xml><?xml version="1.0" encoding="utf-8"?>
<p:tagLst xmlns:p="http://schemas.openxmlformats.org/presentationml/2006/main">
  <p:tag name="KSO_WM_UNIT_INDEX" val="24"/>
  <p:tag name="KSO_WM_UNIT_TYPE" val="f"/>
  <p:tag name="KSO_WM_UNIT_SUBTYPE" val="a"/>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00.xml><?xml version="1.0" encoding="utf-8"?>
<p:tagLst xmlns:p="http://schemas.openxmlformats.org/presentationml/2006/main">
  <p:tag name="KSO_WM_UNIT_INDEX" val="23"/>
  <p:tag name="KSO_WM_UNIT_TYPE" val="f"/>
  <p:tag name="KSO_WM_UNIT_SUBTYPE" val="a"/>
  <p:tag name="KSO_WM_BEAUTIFY_FLAG" val="#wm#"/>
</p:tagLst>
</file>

<file path=ppt/tags/tag301.xml><?xml version="1.0" encoding="utf-8"?>
<p:tagLst xmlns:p="http://schemas.openxmlformats.org/presentationml/2006/main">
  <p:tag name="KSO_WM_UNIT_INDEX" val="25"/>
  <p:tag name="KSO_WM_UNIT_TYPE" val="f"/>
  <p:tag name="KSO_WM_UNIT_SUBTYPE" val="a"/>
  <p:tag name="KSO_WM_BEAUTIFY_FLAG" val="#wm#"/>
</p:tagLst>
</file>

<file path=ppt/tags/tag302.xml><?xml version="1.0" encoding="utf-8"?>
<p:tagLst xmlns:p="http://schemas.openxmlformats.org/presentationml/2006/main">
  <p:tag name="KSO_WM_UNIT_INDEX" val="27"/>
  <p:tag name="KSO_WM_UNIT_TYPE" val="i"/>
  <p:tag name="KSO_WM_BEAUTIFY_FLAG" val="#wm#"/>
</p:tagLst>
</file>

<file path=ppt/tags/tag303.xml><?xml version="1.0" encoding="utf-8"?>
<p:tagLst xmlns:p="http://schemas.openxmlformats.org/presentationml/2006/main">
  <p:tag name="KSO_WM_UNIT_INDEX" val="28"/>
  <p:tag name="KSO_WM_UNIT_TYPE" val="i"/>
  <p:tag name="KSO_WM_BEAUTIFY_FLAG" val="#wm#"/>
</p:tagLst>
</file>

<file path=ppt/tags/tag304.xml><?xml version="1.0" encoding="utf-8"?>
<p:tagLst xmlns:p="http://schemas.openxmlformats.org/presentationml/2006/main">
  <p:tag name="KSO_WM_UNIT_INDEX" val="32"/>
  <p:tag name="KSO_WM_UNIT_TYPE" val="f"/>
  <p:tag name="KSO_WM_UNIT_SUBTYPE" val="a"/>
  <p:tag name="KSO_WM_BEAUTIFY_FLAG" val="#wm#"/>
</p:tagLst>
</file>

<file path=ppt/tags/tag305.xml><?xml version="1.0" encoding="utf-8"?>
<p:tagLst xmlns:p="http://schemas.openxmlformats.org/presentationml/2006/main">
  <p:tag name="KSO_WM_UNIT_INDEX" val="30"/>
  <p:tag name="KSO_WM_UNIT_TYPE" val="f"/>
  <p:tag name="KSO_WM_UNIT_SUBTYPE" val="a"/>
  <p:tag name="KSO_WM_BEAUTIFY_FLAG" val="#wm#"/>
</p:tagLst>
</file>

<file path=ppt/tags/tag306.xml><?xml version="1.0" encoding="utf-8"?>
<p:tagLst xmlns:p="http://schemas.openxmlformats.org/presentationml/2006/main">
  <p:tag name="KSO_WM_UNIT_INDEX" val="29"/>
  <p:tag name="KSO_WM_UNIT_TYPE" val="f"/>
  <p:tag name="KSO_WM_UNIT_SUBTYPE" val="a"/>
  <p:tag name="KSO_WM_BEAUTIFY_FLAG" val="#wm#"/>
</p:tagLst>
</file>

<file path=ppt/tags/tag307.xml><?xml version="1.0" encoding="utf-8"?>
<p:tagLst xmlns:p="http://schemas.openxmlformats.org/presentationml/2006/main">
  <p:tag name="KSO_WM_UNIT_INDEX" val="31"/>
  <p:tag name="KSO_WM_UNIT_TYPE" val="f"/>
  <p:tag name="KSO_WM_UNIT_SUBTYPE" val="a"/>
  <p:tag name="KSO_WM_BEAUTIFY_FLAG" val="#wm#"/>
</p:tagLst>
</file>

<file path=ppt/tags/tag308.xml><?xml version="1.0" encoding="utf-8"?>
<p:tagLst xmlns:p="http://schemas.openxmlformats.org/presentationml/2006/main">
  <p:tag name="KSO_WM_UNIT_INDEX" val="33"/>
  <p:tag name="KSO_WM_UNIT_TYPE" val="i"/>
  <p:tag name="KSO_WM_BEAUTIFY_FLAG" val="#wm#"/>
</p:tagLst>
</file>

<file path=ppt/tags/tag309.xml><?xml version="1.0" encoding="utf-8"?>
<p:tagLst xmlns:p="http://schemas.openxmlformats.org/presentationml/2006/main">
  <p:tag name="KSO_WM_UNIT_INDEX" val="34"/>
  <p:tag name="KSO_WM_UNIT_TYPE" val="i"/>
  <p:tag name="KSO_WM_BEAUTIFY_FLAG" val="#wm#"/>
</p:tagLst>
</file>

<file path=ppt/tags/tag3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10.xml><?xml version="1.0" encoding="utf-8"?>
<p:tagLst xmlns:p="http://schemas.openxmlformats.org/presentationml/2006/main">
  <p:tag name="KSO_WM_UNIT_INDEX" val="38"/>
  <p:tag name="KSO_WM_UNIT_TYPE" val="f"/>
  <p:tag name="KSO_WM_UNIT_SUBTYPE" val="a"/>
  <p:tag name="KSO_WM_BEAUTIFY_FLAG" val="#wm#"/>
</p:tagLst>
</file>

<file path=ppt/tags/tag311.xml><?xml version="1.0" encoding="utf-8"?>
<p:tagLst xmlns:p="http://schemas.openxmlformats.org/presentationml/2006/main">
  <p:tag name="KSO_WM_UNIT_INDEX" val="35"/>
  <p:tag name="KSO_WM_UNIT_TYPE" val="f"/>
  <p:tag name="KSO_WM_UNIT_SUBTYPE" val="a"/>
  <p:tag name="KSO_WM_BEAUTIFY_FLAG" val="#wm#"/>
</p:tagLst>
</file>

<file path=ppt/tags/tag312.xml><?xml version="1.0" encoding="utf-8"?>
<p:tagLst xmlns:p="http://schemas.openxmlformats.org/presentationml/2006/main">
  <p:tag name="KSO_WM_UNIT_INDEX" val="37"/>
  <p:tag name="KSO_WM_UNIT_TYPE" val="f"/>
  <p:tag name="KSO_WM_UNIT_SUBTYPE" val="a"/>
  <p:tag name="KSO_WM_BEAUTIFY_FLAG" val="#wm#"/>
</p:tagLst>
</file>

<file path=ppt/tags/tag313.xml><?xml version="1.0" encoding="utf-8"?>
<p:tagLst xmlns:p="http://schemas.openxmlformats.org/presentationml/2006/main">
  <p:tag name="KSO_WM_UNIT_INDEX" val="36"/>
  <p:tag name="KSO_WM_UNIT_TYPE" val="f"/>
  <p:tag name="KSO_WM_UNIT_SUBTYPE" val="a"/>
  <p:tag name="KSO_WM_BEAUTIFY_FLAG" val="#wm#"/>
</p:tagLst>
</file>

<file path=ppt/tags/tag314.xml><?xml version="1.0" encoding="utf-8"?>
<p:tagLst xmlns:p="http://schemas.openxmlformats.org/presentationml/2006/main">
  <p:tag name="KSO_WM_UNIT_INDEX" val="39"/>
  <p:tag name="KSO_WM_UNIT_TYPE" val="i"/>
  <p:tag name="KSO_WM_BEAUTIFY_FLAG" val="#wm#"/>
</p:tagLst>
</file>

<file path=ppt/tags/tag31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316.xml><?xml version="1.0" encoding="utf-8"?>
<p:tagLst xmlns:p="http://schemas.openxmlformats.org/presentationml/2006/main">
  <p:tag name="KSO_WM_SLIDE_TYPE" val="text"/>
  <p:tag name="KSO_WM_BEAUTIFY_FLAG" val="#wm#"/>
</p:tagLst>
</file>

<file path=ppt/tags/tag31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318.xml><?xml version="1.0" encoding="utf-8"?>
<p:tagLst xmlns:p="http://schemas.openxmlformats.org/presentationml/2006/main">
  <p:tag name="KSO_WM_UNIT_INDEX" val="2"/>
  <p:tag name="KSO_WM_UNIT_TYPE" val="f"/>
  <p:tag name="KSO_WM_UNIT_SUBTYPE" val="a"/>
  <p:tag name="KSO_WM_BEAUTIFY_FLAG" val="#wm#"/>
</p:tagLst>
</file>

<file path=ppt/tags/tag319.xml><?xml version="1.0" encoding="utf-8"?>
<p:tagLst xmlns:p="http://schemas.openxmlformats.org/presentationml/2006/main">
  <p:tag name="KSO_WM_UNIT_INDEX" val="3"/>
  <p:tag name="KSO_WM_UNIT_TYPE" val="f"/>
  <p:tag name="KSO_WM_UNIT_SUBTYPE" val="a"/>
  <p:tag name="KSO_WM_BEAUTIFY_FLAG" val="#wm#"/>
</p:tagLst>
</file>

<file path=ppt/tags/tag32.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20.xml><?xml version="1.0" encoding="utf-8"?>
<p:tagLst xmlns:p="http://schemas.openxmlformats.org/presentationml/2006/main">
  <p:tag name="KSO_WM_UNIT_INDEX" val="4"/>
  <p:tag name="KSO_WM_UNIT_TYPE" val="f"/>
  <p:tag name="KSO_WM_UNIT_SUBTYPE" val="a"/>
  <p:tag name="KSO_WM_BEAUTIFY_FLAG" val="#wm#"/>
</p:tagLst>
</file>

<file path=ppt/tags/tag321.xml><?xml version="1.0" encoding="utf-8"?>
<p:tagLst xmlns:p="http://schemas.openxmlformats.org/presentationml/2006/main">
  <p:tag name="KSO_WM_UNIT_INDEX" val="9"/>
  <p:tag name="KSO_WM_UNIT_TYPE" val="f"/>
  <p:tag name="KSO_WM_UNIT_SUBTYPE" val="a"/>
  <p:tag name="KSO_WM_BEAUTIFY_FLAG" val="#wm#"/>
</p:tagLst>
</file>

<file path=ppt/tags/tag322.xml><?xml version="1.0" encoding="utf-8"?>
<p:tagLst xmlns:p="http://schemas.openxmlformats.org/presentationml/2006/main">
  <p:tag name="KSO_WM_UNIT_TEXT" val="Challenges Encountered"/>
  <p:tag name="KSO_WM_UNIT_INDEX" val="1"/>
  <p:tag name="KSO_WM_UNIT_TYPE" val="a"/>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ID" val="_2*a*1"/>
  <p:tag name="KSO_WM_UNIT_LAYERLEVEL" val="1"/>
  <p:tag name="KSO_WM_TAG_VERSION" val="3.0"/>
</p:tagLst>
</file>

<file path=ppt/tags/tag323.xml><?xml version="1.0" encoding="utf-8"?>
<p:tagLst xmlns:p="http://schemas.openxmlformats.org/presentationml/2006/main">
  <p:tag name="KSO_WM_SLIDE_TYPE" val="text"/>
  <p:tag name="KSO_WM_BEAUTIFY_FLAG" val="#wm#"/>
</p:tagLst>
</file>

<file path=ppt/tags/tag3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49.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5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5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8.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82"/>
</p:tagLst>
</file>

<file path=ppt/tags/tag6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8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xml><?xml version="1.0" encoding="utf-8"?>
<p:tagLst xmlns:p="http://schemas.openxmlformats.org/presentationml/2006/main">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2"/>
  <p:tag name="KSO_WM_TEMPLATE_THUMBS_INDEX" val="1、9"/>
</p:tagLst>
</file>

<file path=ppt/tags/tag67.xml><?xml version="1.0" encoding="utf-8"?>
<p:tagLst xmlns:p="http://schemas.openxmlformats.org/presentationml/2006/main">
  <p:tag name="KSO_WM_UNIT_INDEX" val="8"/>
  <p:tag name="KSO_WM_UNIT_TYPE" val="f"/>
  <p:tag name="KSO_WM_UNIT_SUBTYPE" val="a"/>
  <p:tag name="KSO_WM_BEAUTIFY_FLAG" val="#wm#"/>
</p:tagLst>
</file>

<file path=ppt/tags/tag68.xml><?xml version="1.0" encoding="utf-8"?>
<p:tagLst xmlns:p="http://schemas.openxmlformats.org/presentationml/2006/main">
  <p:tag name="KSO_WM_UNIT_INDEX" val="9"/>
  <p:tag name="KSO_WM_UNIT_TYPE" val="f"/>
  <p:tag name="KSO_WM_UNIT_SUBTYPE" val="a"/>
  <p:tag name="KSO_WM_BEAUTIFY_FLAG" val="#wm#"/>
</p:tagLst>
</file>

<file path=ppt/tags/tag69.xml><?xml version="1.0" encoding="utf-8"?>
<p:tagLst xmlns:p="http://schemas.openxmlformats.org/presentationml/2006/main">
  <p:tag name="KSO_WM_UNIT_INDEX" val="10"/>
  <p:tag name="KSO_WM_UNIT_TYPE" val="f"/>
  <p:tag name="KSO_WM_UNIT_SUBTYPE" val="a"/>
  <p:tag name="KSO_WM_BEAUTIFY_FLAG" val="#wm#"/>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0.xml><?xml version="1.0" encoding="utf-8"?>
<p:tagLst xmlns:p="http://schemas.openxmlformats.org/presentationml/2006/main">
  <p:tag name="KSO_WM_UNIT_INDEX" val="11"/>
  <p:tag name="KSO_WM_UNIT_TYPE" val="f"/>
  <p:tag name="KSO_WM_UNIT_SUBTYPE" val="a"/>
  <p:tag name="KSO_WM_BEAUTIFY_FLAG" val="#wm#"/>
</p:tagLst>
</file>

<file path=ppt/tags/tag71.xml><?xml version="1.0" encoding="utf-8"?>
<p:tagLst xmlns:p="http://schemas.openxmlformats.org/presentationml/2006/main">
  <p:tag name="KSO_WM_UNIT_INDEX" val="12"/>
  <p:tag name="KSO_WM_UNIT_TYPE" val="f"/>
  <p:tag name="KSO_WM_UNIT_SUBTYPE" val="a"/>
  <p:tag name="KSO_WM_BEAUTIFY_FLAG" val="#wm#"/>
</p:tagLst>
</file>

<file path=ppt/tags/tag72.xml><?xml version="1.0" encoding="utf-8"?>
<p:tagLst xmlns:p="http://schemas.openxmlformats.org/presentationml/2006/main">
  <p:tag name="KSO_WM_UNIT_INDEX" val="1"/>
  <p:tag name="KSO_WM_UNIT_TYPE" val="f"/>
  <p:tag name="KSO_WM_UNIT_SUBTYPE" val="a"/>
  <p:tag name="KSO_WM_BEAUTIFY_FLAG" val="#wm#"/>
</p:tagLst>
</file>

<file path=ppt/tags/tag73.xml><?xml version="1.0" encoding="utf-8"?>
<p:tagLst xmlns:p="http://schemas.openxmlformats.org/presentationml/2006/main">
  <p:tag name="KSO_WM_UNIT_INDEX" val="2"/>
  <p:tag name="KSO_WM_UNIT_TYPE" val="f"/>
  <p:tag name="KSO_WM_UNIT_SUBTYPE" val="a"/>
  <p:tag name="KSO_WM_BEAUTIFY_FLAG" val="#wm#"/>
</p:tagLst>
</file>

<file path=ppt/tags/tag74.xml><?xml version="1.0" encoding="utf-8"?>
<p:tagLst xmlns:p="http://schemas.openxmlformats.org/presentationml/2006/main">
  <p:tag name="KSO_WM_UNIT_INDEX" val="7"/>
  <p:tag name="KSO_WM_UNIT_TYPE" val="f"/>
  <p:tag name="KSO_WM_UNIT_SUBTYPE" val="a"/>
  <p:tag name="KSO_WM_BEAUTIFY_FLAG" val="#wm#"/>
</p:tagLst>
</file>

<file path=ppt/tags/tag75.xml><?xml version="1.0" encoding="utf-8"?>
<p:tagLst xmlns:p="http://schemas.openxmlformats.org/presentationml/2006/main">
  <p:tag name="KSO_WM_SLIDE_TYPE" val="text"/>
  <p:tag name="KSO_WM_BEAUTIFY_FLAG" val="#wm#"/>
  <p:tag name="KSO_WM_SLIDE_THEME_ID" val="3321262"/>
  <p:tag name="KSO_WM_SLIDE_THEME_NAME" val="White Minimalist"/>
</p:tagLst>
</file>

<file path=ppt/tags/tag7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77.xml><?xml version="1.0" encoding="utf-8"?>
<p:tagLst xmlns:p="http://schemas.openxmlformats.org/presentationml/2006/main">
  <p:tag name="KSO_WM_UNIT_INDEX" val="2"/>
  <p:tag name="KSO_WM_UNIT_TYPE" val="f"/>
  <p:tag name="KSO_WM_UNIT_SUBTYPE" val="a"/>
  <p:tag name="KSO_WM_BEAUTIFY_FLAG" val="#wm#"/>
</p:tagLst>
</file>

<file path=ppt/tags/tag78.xml><?xml version="1.0" encoding="utf-8"?>
<p:tagLst xmlns:p="http://schemas.openxmlformats.org/presentationml/2006/main">
  <p:tag name="KSO_WM_UNIT_INDEX" val="3"/>
  <p:tag name="KSO_WM_UNIT_TYPE" val="f"/>
  <p:tag name="KSO_WM_UNIT_SUBTYPE" val="a"/>
  <p:tag name="KSO_WM_BEAUTIFY_FLAG" val="#wm#"/>
</p:tagLst>
</file>

<file path=ppt/tags/tag79.xml><?xml version="1.0" encoding="utf-8"?>
<p:tagLst xmlns:p="http://schemas.openxmlformats.org/presentationml/2006/main">
  <p:tag name="KSO_WM_UNIT_INDEX" val="4"/>
  <p:tag name="KSO_WM_UNIT_TYPE" val="f"/>
  <p:tag name="KSO_WM_UNIT_SUBTYPE" val="a"/>
  <p:tag name="KSO_WM_BEAUTIFY_FLAG" val="#wm#"/>
</p:tagLst>
</file>

<file path=ppt/tags/tag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0.xml><?xml version="1.0" encoding="utf-8"?>
<p:tagLst xmlns:p="http://schemas.openxmlformats.org/presentationml/2006/main">
  <p:tag name="KSO_WM_UNIT_INDEX" val="5"/>
  <p:tag name="KSO_WM_UNIT_TYPE" val="f"/>
  <p:tag name="KSO_WM_UNIT_SUBTYPE" val="a"/>
  <p:tag name="KSO_WM_BEAUTIFY_FLAG" val="#wm#"/>
</p:tagLst>
</file>

<file path=ppt/tags/tag81.xml><?xml version="1.0" encoding="utf-8"?>
<p:tagLst xmlns:p="http://schemas.openxmlformats.org/presentationml/2006/main">
  <p:tag name="KSO_WM_UNIT_INDEX" val="7"/>
  <p:tag name="KSO_WM_UNIT_TYPE" val="f"/>
  <p:tag name="KSO_WM_UNIT_SUBTYPE" val="a"/>
  <p:tag name="KSO_WM_BEAUTIFY_FLAG" val="#wm#"/>
</p:tagLst>
</file>

<file path=ppt/tags/tag82.xml><?xml version="1.0" encoding="utf-8"?>
<p:tagLst xmlns:p="http://schemas.openxmlformats.org/presentationml/2006/main">
  <p:tag name="KSO_WM_UNIT_INDEX" val="8"/>
  <p:tag name="KSO_WM_UNIT_TYPE" val="f"/>
  <p:tag name="KSO_WM_UNIT_SUBTYPE" val="a"/>
  <p:tag name="KSO_WM_BEAUTIFY_FLAG" val="#wm#"/>
</p:tagLst>
</file>

<file path=ppt/tags/tag8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84.xml><?xml version="1.0" encoding="utf-8"?>
<p:tagLst xmlns:p="http://schemas.openxmlformats.org/presentationml/2006/main">
  <p:tag name="KSO_WM_SLIDE_TYPE" val="text"/>
  <p:tag name="KSO_WM_BEAUTIFY_FLAG" val="#wm#"/>
</p:tagLst>
</file>

<file path=ppt/tags/tag8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6.xml><?xml version="1.0" encoding="utf-8"?>
<p:tagLst xmlns:p="http://schemas.openxmlformats.org/presentationml/2006/main">
  <p:tag name="KSO_WM_UNIT_INDEX" val="11"/>
  <p:tag name="KSO_WM_UNIT_TYPE" val="i"/>
  <p:tag name="KSO_WM_BEAUTIFY_FLAG" val="#wm#"/>
</p:tagLst>
</file>

<file path=ppt/tags/tag87.xml><?xml version="1.0" encoding="utf-8"?>
<p:tagLst xmlns:p="http://schemas.openxmlformats.org/presentationml/2006/main">
  <p:tag name="KSO_WM_UNIT_INDEX" val="8"/>
  <p:tag name="KSO_WM_UNIT_TYPE" val="j"/>
  <p:tag name="KSO_WM_BEAUTIFY_FLAG" val="#wm#"/>
</p:tagLst>
</file>

<file path=ppt/tags/tag88.xml><?xml version="1.0" encoding="utf-8"?>
<p:tagLst xmlns:p="http://schemas.openxmlformats.org/presentationml/2006/main">
  <p:tag name="KSO_WM_UNIT_INDEX" val="2"/>
  <p:tag name="KSO_WM_UNIT_TYPE" val="j"/>
  <p:tag name="KSO_WM_BEAUTIFY_FLAG" val="#wm#"/>
</p:tagLst>
</file>

<file path=ppt/tags/tag89.xml><?xml version="1.0" encoding="utf-8"?>
<p:tagLst xmlns:p="http://schemas.openxmlformats.org/presentationml/2006/main">
  <p:tag name="KSO_WM_UNIT_INDEX" val="5"/>
  <p:tag name="KSO_WM_UNIT_TYPE" val="f"/>
  <p:tag name="KSO_WM_UNIT_SUBTYPE" val="a"/>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INDEX" val="14"/>
  <p:tag name="KSO_WM_UNIT_TYPE" val="f"/>
  <p:tag name="KSO_WM_UNIT_SUBTYPE" val="a"/>
  <p:tag name="KSO_WM_BEAUTIFY_FLAG" val="#wm#"/>
</p:tagLst>
</file>

<file path=ppt/tags/tag91.xml><?xml version="1.0" encoding="utf-8"?>
<p:tagLst xmlns:p="http://schemas.openxmlformats.org/presentationml/2006/main">
  <p:tag name="KSO_WM_UNIT_INDEX" val="17"/>
  <p:tag name="KSO_WM_UNIT_TYPE" val="f"/>
  <p:tag name="KSO_WM_UNIT_SUBTYPE" val="a"/>
  <p:tag name="KSO_WM_BEAUTIFY_FLAG" val="#wm#"/>
</p:tagLst>
</file>

<file path=ppt/tags/tag92.xml><?xml version="1.0" encoding="utf-8"?>
<p:tagLst xmlns:p="http://schemas.openxmlformats.org/presentationml/2006/main">
  <p:tag name="KSO_WM_UNIT_INDEX" val="12"/>
  <p:tag name="KSO_WM_UNIT_TYPE" val="i"/>
  <p:tag name="KSO_WM_BEAUTIFY_FLAG" val="#wm#"/>
</p:tagLst>
</file>

<file path=ppt/tags/tag93.xml><?xml version="1.0" encoding="utf-8"?>
<p:tagLst xmlns:p="http://schemas.openxmlformats.org/presentationml/2006/main">
  <p:tag name="KSO_WM_UNIT_INDEX" val="9"/>
  <p:tag name="KSO_WM_UNIT_TYPE" val="j"/>
  <p:tag name="KSO_WM_BEAUTIFY_FLAG" val="#wm#"/>
</p:tagLst>
</file>

<file path=ppt/tags/tag94.xml><?xml version="1.0" encoding="utf-8"?>
<p:tagLst xmlns:p="http://schemas.openxmlformats.org/presentationml/2006/main">
  <p:tag name="KSO_WM_UNIT_INDEX" val="3"/>
  <p:tag name="KSO_WM_UNIT_TYPE" val="j"/>
  <p:tag name="KSO_WM_BEAUTIFY_FLAG" val="#wm#"/>
</p:tagLst>
</file>

<file path=ppt/tags/tag95.xml><?xml version="1.0" encoding="utf-8"?>
<p:tagLst xmlns:p="http://schemas.openxmlformats.org/presentationml/2006/main">
  <p:tag name="KSO_WM_UNIT_INDEX" val="6"/>
  <p:tag name="KSO_WM_UNIT_TYPE" val="f"/>
  <p:tag name="KSO_WM_UNIT_SUBTYPE" val="a"/>
  <p:tag name="KSO_WM_BEAUTIFY_FLAG" val="#wm#"/>
</p:tagLst>
</file>

<file path=ppt/tags/tag96.xml><?xml version="1.0" encoding="utf-8"?>
<p:tagLst xmlns:p="http://schemas.openxmlformats.org/presentationml/2006/main">
  <p:tag name="KSO_WM_UNIT_INDEX" val="15"/>
  <p:tag name="KSO_WM_UNIT_TYPE" val="f"/>
  <p:tag name="KSO_WM_UNIT_SUBTYPE" val="a"/>
  <p:tag name="KSO_WM_BEAUTIFY_FLAG" val="#wm#"/>
</p:tagLst>
</file>

<file path=ppt/tags/tag97.xml><?xml version="1.0" encoding="utf-8"?>
<p:tagLst xmlns:p="http://schemas.openxmlformats.org/presentationml/2006/main">
  <p:tag name="KSO_WM_UNIT_INDEX" val="18"/>
  <p:tag name="KSO_WM_UNIT_TYPE" val="f"/>
  <p:tag name="KSO_WM_UNIT_SUBTYPE" val="a"/>
  <p:tag name="KSO_WM_BEAUTIFY_FLAG" val="#wm#"/>
</p:tagLst>
</file>

<file path=ppt/tags/tag98.xml><?xml version="1.0" encoding="utf-8"?>
<p:tagLst xmlns:p="http://schemas.openxmlformats.org/presentationml/2006/main">
  <p:tag name="KSO_WM_UNIT_INDEX" val="13"/>
  <p:tag name="KSO_WM_UNIT_TYPE" val="i"/>
  <p:tag name="KSO_WM_BEAUTIFY_FLAG" val="#wm#"/>
</p:tagLst>
</file>

<file path=ppt/tags/tag99.xml><?xml version="1.0" encoding="utf-8"?>
<p:tagLst xmlns:p="http://schemas.openxmlformats.org/presentationml/2006/main">
  <p:tag name="KSO_WM_UNIT_INDEX" val="10"/>
  <p:tag name="KSO_WM_UNIT_TYPE" val="j"/>
  <p:tag name="KSO_WM_BEAUTIFY_FLAG" val="#wm#"/>
</p:tagLst>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4469</Words>
  <Application>WPS Presentation</Application>
  <PresentationFormat>Custom</PresentationFormat>
  <Paragraphs>382</Paragraphs>
  <Slides>11</Slides>
  <Notes>10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11</vt:i4>
      </vt:variant>
    </vt:vector>
  </HeadingPairs>
  <TitlesOfParts>
    <vt:vector size="30" baseType="lpstr">
      <vt:lpstr>Arial</vt:lpstr>
      <vt:lpstr>SimSun</vt:lpstr>
      <vt:lpstr>Wingdings</vt:lpstr>
      <vt:lpstr>Geist Bold</vt:lpstr>
      <vt:lpstr>Segoe Print</vt:lpstr>
      <vt:lpstr>Geist Bold</vt:lpstr>
      <vt:lpstr>Geist Bold</vt:lpstr>
      <vt:lpstr>Geist</vt:lpstr>
      <vt:lpstr>Geist</vt:lpstr>
      <vt:lpstr>Geist</vt:lpstr>
      <vt:lpstr>Microsoft YaHei</vt:lpstr>
      <vt:lpstr>Arial Unicode MS</vt:lpstr>
      <vt:lpstr>Calibri</vt:lpstr>
      <vt:lpstr>MingLiU-ExtB</vt:lpstr>
      <vt:lpstr>Calibri Light</vt:lpstr>
      <vt:lpstr>Lato</vt:lpstr>
      <vt:lpstr>Manrope ExtraBold</vt:lpstr>
      <vt:lpstr>Art_mountaineering</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Stress Test Performance Test And Proof</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Baongu Pham</cp:lastModifiedBy>
  <cp:revision>7</cp:revision>
  <dcterms:created xsi:type="dcterms:W3CDTF">2026-02-03T02:11:00Z</dcterms:created>
  <dcterms:modified xsi:type="dcterms:W3CDTF">2026-02-07T00:46:36Z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424C49279696451BB03DC417B7727D65_12</vt:lpwstr>
  </property>
  <property fmtid="{D5CDD505-2E9C-101B-9397-08002B2CF9AE}" pid="3" name="KSOProductBuildVer">
    <vt:lpwstr>1033-12.1.0.25180</vt:lpwstr>
  </property>
</Properties>
</file>